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60" y="-96"/>
      </p:cViewPr>
      <p:guideLst>
        <p:guide orient="horz" pos="4253"/>
        <p:guide pos="36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rgbClr val="3366F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54FAF1-2172-354B-8ADC-B6E7398C2F7D}" type="presOf" srcId="{04EEF6BB-FDF5-014C-8CC9-49B73B85BB45}" destId="{084EC68A-516A-B448-AEFB-8DFFCF48DD03}" srcOrd="0" destOrd="0" presId="urn:microsoft.com/office/officeart/2008/layout/RadialCluster"/>
    <dgm:cxn modelId="{D501AFF5-C438-D848-A56B-523F1D6B76E7}" type="presOf" srcId="{33BABCB1-6516-834C-A122-49AB93A9DBA4}" destId="{57BF94DA-C761-E942-B571-1987F8209982}" srcOrd="0" destOrd="0" presId="urn:microsoft.com/office/officeart/2008/layout/RadialCluster"/>
    <dgm:cxn modelId="{BFFC8F4F-EB20-5240-AB72-D9FCDB240C1D}" type="presOf" srcId="{E566986F-5C14-A747-A80C-457D978D7145}" destId="{963AC6A5-8A2C-A243-A6C3-0DC721166A92}" srcOrd="0" destOrd="0" presId="urn:microsoft.com/office/officeart/2008/layout/RadialCluster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13376389-FA55-7C49-A155-51B0C8A18606}" type="presOf" srcId="{C8885437-BC96-D34C-903B-1D090358F9AB}" destId="{965FAD1C-D0E1-EE4D-A62C-A7D7A5E8E5C5}" srcOrd="0" destOrd="0" presId="urn:microsoft.com/office/officeart/2008/layout/RadialCluster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8A0C200D-59F4-5744-AB0E-3968896482D3}" type="presOf" srcId="{8AC8A188-2BB6-4B42-B469-7316A56CB25E}" destId="{5F1E8754-833D-9444-B12B-D2037190E3CB}" srcOrd="0" destOrd="0" presId="urn:microsoft.com/office/officeart/2008/layout/RadialCluster"/>
    <dgm:cxn modelId="{F76346BB-9A83-904F-8984-BDC4901C0473}" type="presOf" srcId="{28AEBA89-06C8-1146-B254-AF16AA9AF8BE}" destId="{5AE731FC-D6D6-FF47-A9B9-4DD6B45EF053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157EA6E8-F707-A549-94EF-A50B71BC1927}" type="presOf" srcId="{BBB26126-1F3A-F54D-893F-45FCC6067928}" destId="{12CBD6E2-24FE-D446-B155-4FC5F5C7F50B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F5E613A1-19B9-3B41-9D72-9774466296F2}" type="presOf" srcId="{190D6DEB-A253-3A4D-A88A-7FC09F84022F}" destId="{2223548E-0A04-D742-A497-1ED39D47D68B}" srcOrd="0" destOrd="0" presId="urn:microsoft.com/office/officeart/2008/layout/RadialCluster"/>
    <dgm:cxn modelId="{AA5DD6F9-2BFB-A147-B3B3-5A4D3E99DF8D}" type="presOf" srcId="{306B524A-1BF3-0642-A916-E43296468F3B}" destId="{E765CF75-5D3F-4B4F-B6AD-5CDA95B98CBE}" srcOrd="0" destOrd="0" presId="urn:microsoft.com/office/officeart/2008/layout/RadialCluster"/>
    <dgm:cxn modelId="{EFC753F6-2FD7-AD4D-91D7-1B64C80FD431}" type="presOf" srcId="{C9CDF230-382F-2E4E-9EC5-51C81CBF0A33}" destId="{694523E5-FB61-7A47-9945-FCDB81D31E3E}" srcOrd="0" destOrd="0" presId="urn:microsoft.com/office/officeart/2008/layout/RadialCluster"/>
    <dgm:cxn modelId="{29BCC969-A33B-6845-BD55-FEDC95BE3D65}" type="presOf" srcId="{FC544319-C12C-9E4A-B94D-6EF5AFD81361}" destId="{98EA7C09-327B-1348-94B7-32B865BA7ED9}" srcOrd="0" destOrd="0" presId="urn:microsoft.com/office/officeart/2008/layout/RadialCluster"/>
    <dgm:cxn modelId="{304E7E97-21C4-C449-9801-1BC2063503C4}" type="presOf" srcId="{2590511A-D223-974D-BCCC-76B62E669FD2}" destId="{CDA40EE7-8352-A946-A30E-E85D977BF91A}" srcOrd="0" destOrd="0" presId="urn:microsoft.com/office/officeart/2008/layout/RadialCluster"/>
    <dgm:cxn modelId="{966D17FA-81F7-F046-94E4-25D653B728D5}" type="presParOf" srcId="{2223548E-0A04-D742-A497-1ED39D47D68B}" destId="{70BA245C-A00D-D742-A8CF-5707379ACBE2}" srcOrd="0" destOrd="0" presId="urn:microsoft.com/office/officeart/2008/layout/RadialCluster"/>
    <dgm:cxn modelId="{26507CF8-8BB1-CF41-AF6F-A3C942129235}" type="presParOf" srcId="{70BA245C-A00D-D742-A8CF-5707379ACBE2}" destId="{5F1E8754-833D-9444-B12B-D2037190E3CB}" srcOrd="0" destOrd="0" presId="urn:microsoft.com/office/officeart/2008/layout/RadialCluster"/>
    <dgm:cxn modelId="{3BDCCB70-F293-C741-BED7-4573E4133588}" type="presParOf" srcId="{70BA245C-A00D-D742-A8CF-5707379ACBE2}" destId="{965FAD1C-D0E1-EE4D-A62C-A7D7A5E8E5C5}" srcOrd="1" destOrd="0" presId="urn:microsoft.com/office/officeart/2008/layout/RadialCluster"/>
    <dgm:cxn modelId="{0DE83B91-F795-494F-9AA1-CACD9D69D5B0}" type="presParOf" srcId="{70BA245C-A00D-D742-A8CF-5707379ACBE2}" destId="{CDA40EE7-8352-A946-A30E-E85D977BF91A}" srcOrd="2" destOrd="0" presId="urn:microsoft.com/office/officeart/2008/layout/RadialCluster"/>
    <dgm:cxn modelId="{D1D968DE-E063-3643-937D-9822F91CAA67}" type="presParOf" srcId="{70BA245C-A00D-D742-A8CF-5707379ACBE2}" destId="{5AE731FC-D6D6-FF47-A9B9-4DD6B45EF053}" srcOrd="3" destOrd="0" presId="urn:microsoft.com/office/officeart/2008/layout/RadialCluster"/>
    <dgm:cxn modelId="{563EAFE4-DBC4-7F49-B266-052D1ECAF7C0}" type="presParOf" srcId="{70BA245C-A00D-D742-A8CF-5707379ACBE2}" destId="{12CBD6E2-24FE-D446-B155-4FC5F5C7F50B}" srcOrd="4" destOrd="0" presId="urn:microsoft.com/office/officeart/2008/layout/RadialCluster"/>
    <dgm:cxn modelId="{A7A3FE09-7643-7B40-9624-1413BDCEBC3B}" type="presParOf" srcId="{70BA245C-A00D-D742-A8CF-5707379ACBE2}" destId="{694523E5-FB61-7A47-9945-FCDB81D31E3E}" srcOrd="5" destOrd="0" presId="urn:microsoft.com/office/officeart/2008/layout/RadialCluster"/>
    <dgm:cxn modelId="{F7086DF0-C041-4E49-91C1-C1EEFF330498}" type="presParOf" srcId="{70BA245C-A00D-D742-A8CF-5707379ACBE2}" destId="{963AC6A5-8A2C-A243-A6C3-0DC721166A92}" srcOrd="6" destOrd="0" presId="urn:microsoft.com/office/officeart/2008/layout/RadialCluster"/>
    <dgm:cxn modelId="{AC524D34-5C3E-734C-9B7F-E4D5C5A3E4B0}" type="presParOf" srcId="{70BA245C-A00D-D742-A8CF-5707379ACBE2}" destId="{98EA7C09-327B-1348-94B7-32B865BA7ED9}" srcOrd="7" destOrd="0" presId="urn:microsoft.com/office/officeart/2008/layout/RadialCluster"/>
    <dgm:cxn modelId="{EEF885C3-6507-1E46-B18D-B377BCEB7D75}" type="presParOf" srcId="{70BA245C-A00D-D742-A8CF-5707379ACBE2}" destId="{084EC68A-516A-B448-AEFB-8DFFCF48DD03}" srcOrd="8" destOrd="0" presId="urn:microsoft.com/office/officeart/2008/layout/RadialCluster"/>
    <dgm:cxn modelId="{F7EFF9C2-D215-DF44-8CCD-516602B85078}" type="presParOf" srcId="{70BA245C-A00D-D742-A8CF-5707379ACBE2}" destId="{57BF94DA-C761-E942-B571-1987F8209982}" srcOrd="9" destOrd="0" presId="urn:microsoft.com/office/officeart/2008/layout/RadialCluster"/>
    <dgm:cxn modelId="{9C640B1D-D086-7846-AA16-42B2DDECB17B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rgbClr val="3366F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DFDE77-EC5A-7843-9378-2B67412E01B2}" type="presOf" srcId="{BBB26126-1F3A-F54D-893F-45FCC6067928}" destId="{12CBD6E2-24FE-D446-B155-4FC5F5C7F50B}" srcOrd="0" destOrd="0" presId="urn:microsoft.com/office/officeart/2008/layout/RadialCluster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87AE38F3-88F1-D745-8FCF-56487BBF2FDE}" type="presOf" srcId="{C8885437-BC96-D34C-903B-1D090358F9AB}" destId="{965FAD1C-D0E1-EE4D-A62C-A7D7A5E8E5C5}" srcOrd="0" destOrd="0" presId="urn:microsoft.com/office/officeart/2008/layout/RadialCluster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FE6D866A-E9AC-0B42-8074-6E62A5E2DB02}" type="presOf" srcId="{FC544319-C12C-9E4A-B94D-6EF5AFD81361}" destId="{98EA7C09-327B-1348-94B7-32B865BA7ED9}" srcOrd="0" destOrd="0" presId="urn:microsoft.com/office/officeart/2008/layout/RadialCluster"/>
    <dgm:cxn modelId="{E86CBE05-84CE-8F48-8358-6D5CBF4B628E}" type="presOf" srcId="{E566986F-5C14-A747-A80C-457D978D7145}" destId="{963AC6A5-8A2C-A243-A6C3-0DC721166A92}" srcOrd="0" destOrd="0" presId="urn:microsoft.com/office/officeart/2008/layout/RadialCluster"/>
    <dgm:cxn modelId="{17883A6B-D377-5B45-83CB-9507625476C2}" type="presOf" srcId="{306B524A-1BF3-0642-A916-E43296468F3B}" destId="{E765CF75-5D3F-4B4F-B6AD-5CDA95B98CBE}" srcOrd="0" destOrd="0" presId="urn:microsoft.com/office/officeart/2008/layout/RadialCluster"/>
    <dgm:cxn modelId="{CAA9C284-97BB-6D41-82D3-80082C807C09}" type="presOf" srcId="{28AEBA89-06C8-1146-B254-AF16AA9AF8BE}" destId="{5AE731FC-D6D6-FF47-A9B9-4DD6B45EF053}" srcOrd="0" destOrd="0" presId="urn:microsoft.com/office/officeart/2008/layout/RadialCluster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5E0B59AB-4F61-B04B-8458-96D3F0F06510}" type="presOf" srcId="{8AC8A188-2BB6-4B42-B469-7316A56CB25E}" destId="{5F1E8754-833D-9444-B12B-D2037190E3CB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591D73F4-050B-EE41-9635-69FAB3B09DC9}" type="presOf" srcId="{04EEF6BB-FDF5-014C-8CC9-49B73B85BB45}" destId="{084EC68A-516A-B448-AEFB-8DFFCF48DD03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5844B75F-26AF-6A43-A924-94E49CA91602}" type="presOf" srcId="{2590511A-D223-974D-BCCC-76B62E669FD2}" destId="{CDA40EE7-8352-A946-A30E-E85D977BF91A}" srcOrd="0" destOrd="0" presId="urn:microsoft.com/office/officeart/2008/layout/RadialCluster"/>
    <dgm:cxn modelId="{3A29AF50-80D7-5F43-B4AB-71F800B45B12}" type="presOf" srcId="{33BABCB1-6516-834C-A122-49AB93A9DBA4}" destId="{57BF94DA-C761-E942-B571-1987F8209982}" srcOrd="0" destOrd="0" presId="urn:microsoft.com/office/officeart/2008/layout/RadialCluster"/>
    <dgm:cxn modelId="{6395F8FF-5CA2-3C46-82BB-6349B917FD9B}" type="presOf" srcId="{190D6DEB-A253-3A4D-A88A-7FC09F84022F}" destId="{2223548E-0A04-D742-A497-1ED39D47D68B}" srcOrd="0" destOrd="0" presId="urn:microsoft.com/office/officeart/2008/layout/RadialCluster"/>
    <dgm:cxn modelId="{4CD26C96-6857-3D49-B570-927EE20A78A0}" type="presOf" srcId="{C9CDF230-382F-2E4E-9EC5-51C81CBF0A33}" destId="{694523E5-FB61-7A47-9945-FCDB81D31E3E}" srcOrd="0" destOrd="0" presId="urn:microsoft.com/office/officeart/2008/layout/RadialCluster"/>
    <dgm:cxn modelId="{7693E206-8E7D-A546-8F55-54152E18558F}" type="presParOf" srcId="{2223548E-0A04-D742-A497-1ED39D47D68B}" destId="{70BA245C-A00D-D742-A8CF-5707379ACBE2}" srcOrd="0" destOrd="0" presId="urn:microsoft.com/office/officeart/2008/layout/RadialCluster"/>
    <dgm:cxn modelId="{8DBFE056-8B6B-1A44-A521-1A1178AB43C3}" type="presParOf" srcId="{70BA245C-A00D-D742-A8CF-5707379ACBE2}" destId="{5F1E8754-833D-9444-B12B-D2037190E3CB}" srcOrd="0" destOrd="0" presId="urn:microsoft.com/office/officeart/2008/layout/RadialCluster"/>
    <dgm:cxn modelId="{98959221-8467-0D44-B4BC-840E9E0E8CAC}" type="presParOf" srcId="{70BA245C-A00D-D742-A8CF-5707379ACBE2}" destId="{965FAD1C-D0E1-EE4D-A62C-A7D7A5E8E5C5}" srcOrd="1" destOrd="0" presId="urn:microsoft.com/office/officeart/2008/layout/RadialCluster"/>
    <dgm:cxn modelId="{D41ED3A6-8FE9-E548-A6AC-29AE46F903CD}" type="presParOf" srcId="{70BA245C-A00D-D742-A8CF-5707379ACBE2}" destId="{CDA40EE7-8352-A946-A30E-E85D977BF91A}" srcOrd="2" destOrd="0" presId="urn:microsoft.com/office/officeart/2008/layout/RadialCluster"/>
    <dgm:cxn modelId="{9C739650-00D0-B84F-9DC4-3DEB773F8E4D}" type="presParOf" srcId="{70BA245C-A00D-D742-A8CF-5707379ACBE2}" destId="{5AE731FC-D6D6-FF47-A9B9-4DD6B45EF053}" srcOrd="3" destOrd="0" presId="urn:microsoft.com/office/officeart/2008/layout/RadialCluster"/>
    <dgm:cxn modelId="{C2F5CA6A-1E18-6248-9434-F52AD07B42C7}" type="presParOf" srcId="{70BA245C-A00D-D742-A8CF-5707379ACBE2}" destId="{12CBD6E2-24FE-D446-B155-4FC5F5C7F50B}" srcOrd="4" destOrd="0" presId="urn:microsoft.com/office/officeart/2008/layout/RadialCluster"/>
    <dgm:cxn modelId="{5BBFB696-71FE-3940-963D-D2CCF10DE36A}" type="presParOf" srcId="{70BA245C-A00D-D742-A8CF-5707379ACBE2}" destId="{694523E5-FB61-7A47-9945-FCDB81D31E3E}" srcOrd="5" destOrd="0" presId="urn:microsoft.com/office/officeart/2008/layout/RadialCluster"/>
    <dgm:cxn modelId="{F9153FD9-BC9A-F94E-8C2B-1421733B49F0}" type="presParOf" srcId="{70BA245C-A00D-D742-A8CF-5707379ACBE2}" destId="{963AC6A5-8A2C-A243-A6C3-0DC721166A92}" srcOrd="6" destOrd="0" presId="urn:microsoft.com/office/officeart/2008/layout/RadialCluster"/>
    <dgm:cxn modelId="{FBECA0C5-4C82-9E41-9B86-C491587F5F97}" type="presParOf" srcId="{70BA245C-A00D-D742-A8CF-5707379ACBE2}" destId="{98EA7C09-327B-1348-94B7-32B865BA7ED9}" srcOrd="7" destOrd="0" presId="urn:microsoft.com/office/officeart/2008/layout/RadialCluster"/>
    <dgm:cxn modelId="{92AA0E01-2E7B-1E41-85C4-FC185EE87802}" type="presParOf" srcId="{70BA245C-A00D-D742-A8CF-5707379ACBE2}" destId="{084EC68A-516A-B448-AEFB-8DFFCF48DD03}" srcOrd="8" destOrd="0" presId="urn:microsoft.com/office/officeart/2008/layout/RadialCluster"/>
    <dgm:cxn modelId="{45AD9AE4-9710-3A40-A960-A2FBB47A1915}" type="presParOf" srcId="{70BA245C-A00D-D742-A8CF-5707379ACBE2}" destId="{57BF94DA-C761-E942-B571-1987F8209982}" srcOrd="9" destOrd="0" presId="urn:microsoft.com/office/officeart/2008/layout/RadialCluster"/>
    <dgm:cxn modelId="{DBC031E7-354B-184C-9465-7D38AA493EDA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5BD9EA-DFEC-E341-88AD-6D2EC809067F}" type="doc">
      <dgm:prSet loTypeId="urn:microsoft.com/office/officeart/2005/8/layout/pyramid1" loCatId="" qsTypeId="urn:microsoft.com/office/officeart/2005/8/quickstyle/simple1" qsCatId="simple" csTypeId="urn:microsoft.com/office/officeart/2005/8/colors/colorful1" csCatId="colorful" phldr="1"/>
      <dgm:spPr/>
    </dgm:pt>
    <dgm:pt modelId="{4DE95723-F93F-0C47-8972-958A5F0B0BEC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My </a:t>
          </a:r>
        </a:p>
        <a:p>
          <a:r>
            <a:rPr lang="en-US" sz="2400" b="1" dirty="0" smtClean="0">
              <a:solidFill>
                <a:schemeClr val="bg1"/>
              </a:solidFill>
            </a:rPr>
            <a:t>Place</a:t>
          </a:r>
          <a:endParaRPr lang="en-US" sz="2400" b="1" dirty="0">
            <a:solidFill>
              <a:schemeClr val="bg1"/>
            </a:solidFill>
          </a:endParaRPr>
        </a:p>
      </dgm:t>
    </dgm:pt>
    <dgm:pt modelId="{C9A400BA-35C8-EE46-AC49-F68AD14CA03C}" type="parTrans" cxnId="{4F03F071-B624-D746-9998-FEECF682AC7D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DB0184E9-521A-D146-B231-8B9CFC50D342}" type="sibTrans" cxnId="{4F03F071-B624-D746-9998-FEECF682AC7D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E157B727-2478-004A-B6ED-24DBCF871A4F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My Opportunities</a:t>
          </a:r>
          <a:endParaRPr lang="en-US" sz="2400" b="1" dirty="0">
            <a:solidFill>
              <a:schemeClr val="bg1"/>
            </a:solidFill>
          </a:endParaRPr>
        </a:p>
      </dgm:t>
    </dgm:pt>
    <dgm:pt modelId="{E67335F4-C432-764A-8A09-F2C3539C7C59}" type="parTrans" cxnId="{27922584-7C70-0E40-9364-1A9AE082C7DC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41A3F089-D14B-E948-8CEC-B8178D52800F}" type="sibTrans" cxnId="{27922584-7C70-0E40-9364-1A9AE082C7DC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3B3B8277-960E-EE4A-92B2-8A3AEC1A756F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Environmental Opportunities</a:t>
          </a:r>
          <a:endParaRPr lang="en-US" sz="2400" b="1" dirty="0">
            <a:solidFill>
              <a:schemeClr val="bg1"/>
            </a:solidFill>
          </a:endParaRPr>
        </a:p>
      </dgm:t>
    </dgm:pt>
    <dgm:pt modelId="{106ABABC-6717-7649-9988-A39F2CE52874}" type="parTrans" cxnId="{B4132660-BB72-4144-9A03-70B59CF7771E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FC13317C-61F4-5B42-BB01-DCA5F5D4F239}" type="sibTrans" cxnId="{B4132660-BB72-4144-9A03-70B59CF7771E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A301EC66-A84D-1B4A-B930-D0E23A038028}">
      <dgm:prSet custT="1"/>
      <dgm:spPr/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All Possibilities</a:t>
          </a:r>
          <a:endParaRPr lang="en-US" sz="2400" b="1" dirty="0">
            <a:solidFill>
              <a:schemeClr val="bg1"/>
            </a:solidFill>
          </a:endParaRPr>
        </a:p>
      </dgm:t>
    </dgm:pt>
    <dgm:pt modelId="{F138008A-9191-FB4A-8522-D532355EF606}" type="parTrans" cxnId="{00488C25-9C0E-2046-B5D8-F5B3FB75F771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F7C06A28-1B73-8944-88C0-6138F40CA95C}" type="sibTrans" cxnId="{00488C25-9C0E-2046-B5D8-F5B3FB75F771}">
      <dgm:prSet/>
      <dgm:spPr/>
      <dgm:t>
        <a:bodyPr/>
        <a:lstStyle/>
        <a:p>
          <a:endParaRPr lang="en-US" sz="2400" b="1">
            <a:solidFill>
              <a:schemeClr val="bg1"/>
            </a:solidFill>
          </a:endParaRPr>
        </a:p>
      </dgm:t>
    </dgm:pt>
    <dgm:pt modelId="{D761274F-6002-A343-A374-DA2F039D600D}" type="pres">
      <dgm:prSet presAssocID="{A25BD9EA-DFEC-E341-88AD-6D2EC809067F}" presName="Name0" presStyleCnt="0">
        <dgm:presLayoutVars>
          <dgm:dir/>
          <dgm:animLvl val="lvl"/>
          <dgm:resizeHandles val="exact"/>
        </dgm:presLayoutVars>
      </dgm:prSet>
      <dgm:spPr/>
    </dgm:pt>
    <dgm:pt modelId="{41124BEB-F0DE-BC4F-A7DB-F68CA80A175F}" type="pres">
      <dgm:prSet presAssocID="{4DE95723-F93F-0C47-8972-958A5F0B0BEC}" presName="Name8" presStyleCnt="0"/>
      <dgm:spPr/>
    </dgm:pt>
    <dgm:pt modelId="{FACBCD7D-9B8F-C94F-AF36-2A2F35C0179B}" type="pres">
      <dgm:prSet presAssocID="{4DE95723-F93F-0C47-8972-958A5F0B0BE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96651-5786-DD47-BE4D-F23CA4ACBCA2}" type="pres">
      <dgm:prSet presAssocID="{4DE95723-F93F-0C47-8972-958A5F0B0BE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96394-93DB-2E47-86FA-BCA66FEB72D1}" type="pres">
      <dgm:prSet presAssocID="{E157B727-2478-004A-B6ED-24DBCF871A4F}" presName="Name8" presStyleCnt="0"/>
      <dgm:spPr/>
    </dgm:pt>
    <dgm:pt modelId="{3DA90C23-EA63-2845-8947-95FEBE4E733A}" type="pres">
      <dgm:prSet presAssocID="{E157B727-2478-004A-B6ED-24DBCF871A4F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24AFF-E5B9-F34E-A303-B843744E67AF}" type="pres">
      <dgm:prSet presAssocID="{E157B727-2478-004A-B6ED-24DBCF871A4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51041-F4D6-CA41-89AB-69A7C070C419}" type="pres">
      <dgm:prSet presAssocID="{3B3B8277-960E-EE4A-92B2-8A3AEC1A756F}" presName="Name8" presStyleCnt="0"/>
      <dgm:spPr/>
    </dgm:pt>
    <dgm:pt modelId="{AFDA57F6-478C-5647-BE32-1CB2C8878797}" type="pres">
      <dgm:prSet presAssocID="{3B3B8277-960E-EE4A-92B2-8A3AEC1A756F}" presName="level" presStyleLbl="node1" presStyleIdx="2" presStyleCnt="4" custAng="0" custFlipVert="0" custScaleY="1025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E4F922-74CD-4C48-9B1E-AB0630475FC7}" type="pres">
      <dgm:prSet presAssocID="{3B3B8277-960E-EE4A-92B2-8A3AEC1A75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DA2FB-898E-2044-A752-F8553A5D5BE7}" type="pres">
      <dgm:prSet presAssocID="{A301EC66-A84D-1B4A-B930-D0E23A038028}" presName="Name8" presStyleCnt="0"/>
      <dgm:spPr/>
    </dgm:pt>
    <dgm:pt modelId="{11B0F39D-0E78-E947-A0C5-B06B0044730F}" type="pres">
      <dgm:prSet presAssocID="{A301EC66-A84D-1B4A-B930-D0E23A038028}" presName="level" presStyleLbl="node1" presStyleIdx="3" presStyleCnt="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DB4E3-44E6-7B47-A12F-0583A16798AE}" type="pres">
      <dgm:prSet presAssocID="{A301EC66-A84D-1B4A-B930-D0E23A0380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FBEFFD-7EC5-504F-91A0-D76CC9AB3D55}" type="presOf" srcId="{A301EC66-A84D-1B4A-B930-D0E23A038028}" destId="{11B0F39D-0E78-E947-A0C5-B06B0044730F}" srcOrd="0" destOrd="0" presId="urn:microsoft.com/office/officeart/2005/8/layout/pyramid1"/>
    <dgm:cxn modelId="{00488C25-9C0E-2046-B5D8-F5B3FB75F771}" srcId="{A25BD9EA-DFEC-E341-88AD-6D2EC809067F}" destId="{A301EC66-A84D-1B4A-B930-D0E23A038028}" srcOrd="3" destOrd="0" parTransId="{F138008A-9191-FB4A-8522-D532355EF606}" sibTransId="{F7C06A28-1B73-8944-88C0-6138F40CA95C}"/>
    <dgm:cxn modelId="{4F03F071-B624-D746-9998-FEECF682AC7D}" srcId="{A25BD9EA-DFEC-E341-88AD-6D2EC809067F}" destId="{4DE95723-F93F-0C47-8972-958A5F0B0BEC}" srcOrd="0" destOrd="0" parTransId="{C9A400BA-35C8-EE46-AC49-F68AD14CA03C}" sibTransId="{DB0184E9-521A-D146-B231-8B9CFC50D342}"/>
    <dgm:cxn modelId="{BA5FBBF4-4BBE-2F46-82A4-D04E8363E2BF}" type="presOf" srcId="{3B3B8277-960E-EE4A-92B2-8A3AEC1A756F}" destId="{AFDA57F6-478C-5647-BE32-1CB2C8878797}" srcOrd="0" destOrd="0" presId="urn:microsoft.com/office/officeart/2005/8/layout/pyramid1"/>
    <dgm:cxn modelId="{47A9964F-0FA1-7746-94DA-DDF399146AE4}" type="presOf" srcId="{4DE95723-F93F-0C47-8972-958A5F0B0BEC}" destId="{2F996651-5786-DD47-BE4D-F23CA4ACBCA2}" srcOrd="1" destOrd="0" presId="urn:microsoft.com/office/officeart/2005/8/layout/pyramid1"/>
    <dgm:cxn modelId="{CEA78367-51D1-294C-937F-BDE346FAEA3C}" type="presOf" srcId="{4DE95723-F93F-0C47-8972-958A5F0B0BEC}" destId="{FACBCD7D-9B8F-C94F-AF36-2A2F35C0179B}" srcOrd="0" destOrd="0" presId="urn:microsoft.com/office/officeart/2005/8/layout/pyramid1"/>
    <dgm:cxn modelId="{B91E55DB-36C5-3846-84B2-C3A053DBB41F}" type="presOf" srcId="{E157B727-2478-004A-B6ED-24DBCF871A4F}" destId="{7AA24AFF-E5B9-F34E-A303-B843744E67AF}" srcOrd="1" destOrd="0" presId="urn:microsoft.com/office/officeart/2005/8/layout/pyramid1"/>
    <dgm:cxn modelId="{0F0127D9-6C07-3143-B415-CB9300D8FD6D}" type="presOf" srcId="{E157B727-2478-004A-B6ED-24DBCF871A4F}" destId="{3DA90C23-EA63-2845-8947-95FEBE4E733A}" srcOrd="0" destOrd="0" presId="urn:microsoft.com/office/officeart/2005/8/layout/pyramid1"/>
    <dgm:cxn modelId="{BFFB12C6-B767-9447-8C0E-A9116216ED7D}" type="presOf" srcId="{A25BD9EA-DFEC-E341-88AD-6D2EC809067F}" destId="{D761274F-6002-A343-A374-DA2F039D600D}" srcOrd="0" destOrd="0" presId="urn:microsoft.com/office/officeart/2005/8/layout/pyramid1"/>
    <dgm:cxn modelId="{27922584-7C70-0E40-9364-1A9AE082C7DC}" srcId="{A25BD9EA-DFEC-E341-88AD-6D2EC809067F}" destId="{E157B727-2478-004A-B6ED-24DBCF871A4F}" srcOrd="1" destOrd="0" parTransId="{E67335F4-C432-764A-8A09-F2C3539C7C59}" sibTransId="{41A3F089-D14B-E948-8CEC-B8178D52800F}"/>
    <dgm:cxn modelId="{B4132660-BB72-4144-9A03-70B59CF7771E}" srcId="{A25BD9EA-DFEC-E341-88AD-6D2EC809067F}" destId="{3B3B8277-960E-EE4A-92B2-8A3AEC1A756F}" srcOrd="2" destOrd="0" parTransId="{106ABABC-6717-7649-9988-A39F2CE52874}" sibTransId="{FC13317C-61F4-5B42-BB01-DCA5F5D4F239}"/>
    <dgm:cxn modelId="{C555F0F4-BF22-4F48-8B80-7A1C53181B00}" type="presOf" srcId="{A301EC66-A84D-1B4A-B930-D0E23A038028}" destId="{AD3DB4E3-44E6-7B47-A12F-0583A16798AE}" srcOrd="1" destOrd="0" presId="urn:microsoft.com/office/officeart/2005/8/layout/pyramid1"/>
    <dgm:cxn modelId="{0AEBC7B3-02D0-3341-9ECE-6C879BBFD859}" type="presOf" srcId="{3B3B8277-960E-EE4A-92B2-8A3AEC1A756F}" destId="{48E4F922-74CD-4C48-9B1E-AB0630475FC7}" srcOrd="1" destOrd="0" presId="urn:microsoft.com/office/officeart/2005/8/layout/pyramid1"/>
    <dgm:cxn modelId="{50790181-DCDA-EA4E-A285-136032A10589}" type="presParOf" srcId="{D761274F-6002-A343-A374-DA2F039D600D}" destId="{41124BEB-F0DE-BC4F-A7DB-F68CA80A175F}" srcOrd="0" destOrd="0" presId="urn:microsoft.com/office/officeart/2005/8/layout/pyramid1"/>
    <dgm:cxn modelId="{A7C1E9EB-BABD-AD4B-B21A-52F037616FFA}" type="presParOf" srcId="{41124BEB-F0DE-BC4F-A7DB-F68CA80A175F}" destId="{FACBCD7D-9B8F-C94F-AF36-2A2F35C0179B}" srcOrd="0" destOrd="0" presId="urn:microsoft.com/office/officeart/2005/8/layout/pyramid1"/>
    <dgm:cxn modelId="{80ABCD4B-232D-A740-821D-D645B382BA72}" type="presParOf" srcId="{41124BEB-F0DE-BC4F-A7DB-F68CA80A175F}" destId="{2F996651-5786-DD47-BE4D-F23CA4ACBCA2}" srcOrd="1" destOrd="0" presId="urn:microsoft.com/office/officeart/2005/8/layout/pyramid1"/>
    <dgm:cxn modelId="{F11271BB-99D5-4642-B2DA-69FE7F4BF4C5}" type="presParOf" srcId="{D761274F-6002-A343-A374-DA2F039D600D}" destId="{EBF96394-93DB-2E47-86FA-BCA66FEB72D1}" srcOrd="1" destOrd="0" presId="urn:microsoft.com/office/officeart/2005/8/layout/pyramid1"/>
    <dgm:cxn modelId="{0AC56BBC-8AA3-1944-A800-2E6DB8784171}" type="presParOf" srcId="{EBF96394-93DB-2E47-86FA-BCA66FEB72D1}" destId="{3DA90C23-EA63-2845-8947-95FEBE4E733A}" srcOrd="0" destOrd="0" presId="urn:microsoft.com/office/officeart/2005/8/layout/pyramid1"/>
    <dgm:cxn modelId="{B2F443DE-F902-1642-9EB5-034A2F09D615}" type="presParOf" srcId="{EBF96394-93DB-2E47-86FA-BCA66FEB72D1}" destId="{7AA24AFF-E5B9-F34E-A303-B843744E67AF}" srcOrd="1" destOrd="0" presId="urn:microsoft.com/office/officeart/2005/8/layout/pyramid1"/>
    <dgm:cxn modelId="{07E859EC-A43B-924B-AC10-F168C55D2485}" type="presParOf" srcId="{D761274F-6002-A343-A374-DA2F039D600D}" destId="{E7451041-F4D6-CA41-89AB-69A7C070C419}" srcOrd="2" destOrd="0" presId="urn:microsoft.com/office/officeart/2005/8/layout/pyramid1"/>
    <dgm:cxn modelId="{AA86B3ED-E96F-EB4F-8DE0-1347366A2A3C}" type="presParOf" srcId="{E7451041-F4D6-CA41-89AB-69A7C070C419}" destId="{AFDA57F6-478C-5647-BE32-1CB2C8878797}" srcOrd="0" destOrd="0" presId="urn:microsoft.com/office/officeart/2005/8/layout/pyramid1"/>
    <dgm:cxn modelId="{87AF923C-552C-894D-9D4E-2800F8A6D422}" type="presParOf" srcId="{E7451041-F4D6-CA41-89AB-69A7C070C419}" destId="{48E4F922-74CD-4C48-9B1E-AB0630475FC7}" srcOrd="1" destOrd="0" presId="urn:microsoft.com/office/officeart/2005/8/layout/pyramid1"/>
    <dgm:cxn modelId="{B43A8D05-7B67-E048-8A49-EBFFD2896D5E}" type="presParOf" srcId="{D761274F-6002-A343-A374-DA2F039D600D}" destId="{087DA2FB-898E-2044-A752-F8553A5D5BE7}" srcOrd="3" destOrd="0" presId="urn:microsoft.com/office/officeart/2005/8/layout/pyramid1"/>
    <dgm:cxn modelId="{0EF69276-162C-BF4B-89F2-9247E4828B9C}" type="presParOf" srcId="{087DA2FB-898E-2044-A752-F8553A5D5BE7}" destId="{11B0F39D-0E78-E947-A0C5-B06B0044730F}" srcOrd="0" destOrd="0" presId="urn:microsoft.com/office/officeart/2005/8/layout/pyramid1"/>
    <dgm:cxn modelId="{D69BE9F1-E01C-0949-94E6-AD59D634C485}" type="presParOf" srcId="{087DA2FB-898E-2044-A752-F8553A5D5BE7}" destId="{AD3DB4E3-44E6-7B47-A12F-0583A16798A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rgbClr val="3366FF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rgbClr val="3366FF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BCD7D-9B8F-C94F-AF36-2A2F35C0179B}">
      <dsp:nvSpPr>
        <dsp:cNvPr id="0" name=""/>
        <dsp:cNvSpPr/>
      </dsp:nvSpPr>
      <dsp:spPr>
        <a:xfrm>
          <a:off x="2331533" y="0"/>
          <a:ext cx="1541372" cy="1494891"/>
        </a:xfrm>
        <a:prstGeom prst="trapezoid">
          <a:avLst>
            <a:gd name="adj" fmla="val 5155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My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Place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2331533" y="0"/>
        <a:ext cx="1541372" cy="1494891"/>
      </dsp:txXfrm>
    </dsp:sp>
    <dsp:sp modelId="{3DA90C23-EA63-2845-8947-95FEBE4E733A}">
      <dsp:nvSpPr>
        <dsp:cNvPr id="0" name=""/>
        <dsp:cNvSpPr/>
      </dsp:nvSpPr>
      <dsp:spPr>
        <a:xfrm>
          <a:off x="1560847" y="1494891"/>
          <a:ext cx="3082744" cy="1494891"/>
        </a:xfrm>
        <a:prstGeom prst="trapezoid">
          <a:avLst>
            <a:gd name="adj" fmla="val 5155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My Opportunities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2100327" y="1494891"/>
        <a:ext cx="2003783" cy="1494891"/>
      </dsp:txXfrm>
    </dsp:sp>
    <dsp:sp modelId="{AFDA57F6-478C-5647-BE32-1CB2C8878797}">
      <dsp:nvSpPr>
        <dsp:cNvPr id="0" name=""/>
        <dsp:cNvSpPr/>
      </dsp:nvSpPr>
      <dsp:spPr>
        <a:xfrm>
          <a:off x="770686" y="2989783"/>
          <a:ext cx="4663066" cy="1532667"/>
        </a:xfrm>
        <a:prstGeom prst="trapezoid">
          <a:avLst>
            <a:gd name="adj" fmla="val 5155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Environmental Opportunities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1586722" y="2989783"/>
        <a:ext cx="3030993" cy="1532667"/>
      </dsp:txXfrm>
    </dsp:sp>
    <dsp:sp modelId="{11B0F39D-0E78-E947-A0C5-B06B0044730F}">
      <dsp:nvSpPr>
        <dsp:cNvPr id="0" name=""/>
        <dsp:cNvSpPr/>
      </dsp:nvSpPr>
      <dsp:spPr>
        <a:xfrm>
          <a:off x="0" y="4522450"/>
          <a:ext cx="6204439" cy="1494891"/>
        </a:xfrm>
        <a:prstGeom prst="trapezoid">
          <a:avLst>
            <a:gd name="adj" fmla="val 5155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All Possibilities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1085776" y="4522450"/>
        <a:ext cx="4032885" cy="1494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025823-26C9-6544-A46A-D000BCF959C0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18F59-1C88-7A4A-B176-F49872E36F8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</a:rPr>
              <a:t>Volume 2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a 16 Year Old a Job</a:t>
            </a:r>
            <a:endParaRPr lang="en-US" dirty="0"/>
          </a:p>
        </p:txBody>
      </p:sp>
      <p:pic>
        <p:nvPicPr>
          <p:cNvPr id="12" name="Picture 11" descr="1fe97f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7058">
            <a:off x="4968761" y="1339624"/>
            <a:ext cx="1255928" cy="1216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 rot="20784551">
            <a:off x="6479818" y="174632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Roger Shelley</a:t>
            </a:r>
          </a:p>
        </p:txBody>
      </p:sp>
      <p:pic>
        <p:nvPicPr>
          <p:cNvPr id="14" name="Picture 13" descr="CHD colo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"/>
          <a:stretch/>
        </p:blipFill>
        <p:spPr>
          <a:xfrm rot="20691951">
            <a:off x="5956327" y="5721753"/>
            <a:ext cx="3043662" cy="6308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93702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57543" y="930558"/>
            <a:ext cx="4851710" cy="5323342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accent3"/>
              </a:buClr>
              <a:buFont typeface="+mj-ea"/>
              <a:buAutoNum type="circleNumDbPlain" startAt="4"/>
            </a:pPr>
            <a:r>
              <a:rPr lang="en-US" sz="2600" dirty="0" smtClean="0"/>
              <a:t>Utilizes a powerful team-based wrap around approach to identify and maximize a variety of resources</a:t>
            </a:r>
          </a:p>
          <a:p>
            <a:pPr marL="514350" indent="-514350">
              <a:buClr>
                <a:schemeClr val="accent3"/>
              </a:buClr>
              <a:buFont typeface="+mj-ea"/>
              <a:buAutoNum type="circleNumDbPlain" startAt="4"/>
            </a:pPr>
            <a:r>
              <a:rPr lang="en-US" sz="2600" dirty="0" smtClean="0"/>
              <a:t>Helps identify specific employers and positions based on the individual while also identifying unmet businesses needs the individual can fill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Sean O’Brien DVR Alaska</a:t>
            </a:r>
          </a:p>
        </p:txBody>
      </p:sp>
    </p:spTree>
    <p:extLst>
      <p:ext uri="{BB962C8B-B14F-4D97-AF65-F5344CB8AC3E}">
        <p14:creationId xmlns:p14="http://schemas.microsoft.com/office/powerpoint/2010/main" val="18990305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Discovery Staging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15650" y="545916"/>
            <a:ext cx="4843627" cy="5720302"/>
          </a:xfrm>
        </p:spPr>
        <p:txBody>
          <a:bodyPr>
            <a:normAutofit/>
          </a:bodyPr>
          <a:lstStyle/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Review of the sections or stages of the form</a:t>
            </a:r>
          </a:p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Team building and important family information</a:t>
            </a:r>
          </a:p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Themes &amp; Lists of 20 </a:t>
            </a:r>
          </a:p>
        </p:txBody>
      </p:sp>
    </p:spTree>
    <p:extLst>
      <p:ext uri="{BB962C8B-B14F-4D97-AF65-F5344CB8AC3E}">
        <p14:creationId xmlns:p14="http://schemas.microsoft.com/office/powerpoint/2010/main" val="1468017220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1625" y="585128"/>
            <a:ext cx="5188486" cy="5762500"/>
          </a:xfrm>
        </p:spPr>
        <p:txBody>
          <a:bodyPr>
            <a:noAutofit/>
          </a:bodyPr>
          <a:lstStyle/>
          <a:p>
            <a:pPr>
              <a:spcBef>
                <a:spcPts val="1272"/>
              </a:spcBef>
              <a:buClr>
                <a:schemeClr val="accent5"/>
              </a:buClr>
              <a:buFont typeface="Wingdings" charset="2"/>
              <a:buChar char="ü"/>
            </a:pPr>
            <a:r>
              <a:rPr lang="en-US" sz="3200" dirty="0" smtClean="0"/>
              <a:t>Choose an employment candidate between the ages of 16 and 26</a:t>
            </a:r>
          </a:p>
          <a:p>
            <a:pPr>
              <a:spcBef>
                <a:spcPts val="1272"/>
              </a:spcBef>
              <a:buClr>
                <a:schemeClr val="accent5"/>
              </a:buClr>
              <a:buFont typeface="Wingdings" charset="2"/>
              <a:buChar char="ü"/>
            </a:pPr>
            <a:r>
              <a:rPr lang="en-US" sz="3200" dirty="0" smtClean="0"/>
              <a:t>Meet the person and his or her support group at a place of the person’s choosing (if possible not an office)</a:t>
            </a:r>
          </a:p>
          <a:p>
            <a:pPr>
              <a:spcBef>
                <a:spcPts val="1272"/>
              </a:spcBef>
              <a:buClr>
                <a:schemeClr val="accent5"/>
              </a:buClr>
              <a:buFont typeface="Wingdings" charset="2"/>
              <a:buChar char="ü"/>
            </a:pPr>
            <a:r>
              <a:rPr lang="en-US" sz="3200" dirty="0" smtClean="0"/>
              <a:t>Discuss options in the customized development process </a:t>
            </a:r>
          </a:p>
        </p:txBody>
      </p:sp>
    </p:spTree>
    <p:extLst>
      <p:ext uri="{BB962C8B-B14F-4D97-AF65-F5344CB8AC3E}">
        <p14:creationId xmlns:p14="http://schemas.microsoft.com/office/powerpoint/2010/main" val="58569953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 rot="-4500000">
            <a:off x="-646946" y="3231194"/>
            <a:ext cx="50910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>
                <a:solidFill>
                  <a:schemeClr val="accent3"/>
                </a:solidFill>
              </a:rPr>
              <a:t>Aspects &amp; Partnerships</a:t>
            </a:r>
          </a:p>
          <a:p>
            <a:pPr algn="r"/>
            <a:r>
              <a:rPr lang="en-US" sz="3200" b="1" dirty="0">
                <a:solidFill>
                  <a:srgbClr val="A5D848"/>
                </a:solidFill>
              </a:rPr>
              <a:t>Customized </a:t>
            </a:r>
            <a:r>
              <a:rPr lang="en-US" sz="3200" b="1" dirty="0" smtClean="0">
                <a:solidFill>
                  <a:srgbClr val="A5D848"/>
                </a:solidFill>
              </a:rPr>
              <a:t>Employment</a:t>
            </a:r>
            <a:endParaRPr lang="en-US" sz="3200" b="1" dirty="0">
              <a:solidFill>
                <a:srgbClr val="A5D848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l="9820" r="9820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757571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Look at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85233691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95541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Look at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5741943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725088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Customized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89341" y="934744"/>
            <a:ext cx="4851710" cy="5077623"/>
          </a:xfrm>
        </p:spPr>
        <p:txBody>
          <a:bodyPr>
            <a:normAutofit/>
          </a:bodyPr>
          <a:lstStyle/>
          <a:p>
            <a:pPr marL="0" indent="0">
              <a:buClr>
                <a:schemeClr val="accent5"/>
              </a:buClr>
              <a:buNone/>
            </a:pPr>
            <a:r>
              <a:rPr lang="en-US" sz="4400" b="1" dirty="0" smtClean="0">
                <a:solidFill>
                  <a:schemeClr val="accent5"/>
                </a:solidFill>
              </a:rPr>
              <a:t>Values</a:t>
            </a:r>
            <a:endParaRPr lang="en-US" sz="3600" b="1" dirty="0" smtClean="0">
              <a:solidFill>
                <a:schemeClr val="accent5"/>
              </a:solidFill>
            </a:endParaRPr>
          </a:p>
          <a:p>
            <a:pPr lvl="1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“Employment First”</a:t>
            </a:r>
          </a:p>
          <a:p>
            <a:pPr lvl="1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Community-based</a:t>
            </a:r>
          </a:p>
          <a:p>
            <a:pPr lvl="1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Zero Exclusion</a:t>
            </a:r>
          </a:p>
          <a:p>
            <a:pPr lvl="1">
              <a:buClr>
                <a:schemeClr val="accent3"/>
              </a:buClr>
              <a:buFont typeface="Wingdings" charset="2"/>
              <a:buChar char="ü"/>
            </a:pPr>
            <a:r>
              <a:rPr lang="en-US" sz="3200" dirty="0" smtClean="0"/>
              <a:t>Person regarded as ready to contribute to her community as 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019063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71729" y="840557"/>
            <a:ext cx="4843627" cy="545885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10000"/>
              </a:lnSpc>
              <a:spcBef>
                <a:spcPts val="1176"/>
              </a:spcBef>
              <a:buClr>
                <a:schemeClr val="accent3"/>
              </a:buClr>
              <a:buFont typeface="+mj-ea"/>
              <a:buAutoNum type="circleNumDbPlain"/>
            </a:pPr>
            <a:r>
              <a:rPr lang="en-US" b="1" dirty="0" smtClean="0">
                <a:solidFill>
                  <a:srgbClr val="A5D848"/>
                </a:solidFill>
              </a:rPr>
              <a:t>Personal Discovery: </a:t>
            </a:r>
            <a:r>
              <a:rPr lang="en-US" dirty="0" smtClean="0"/>
              <a:t>Get to know the person in his or her environment</a:t>
            </a:r>
          </a:p>
          <a:p>
            <a:pPr marL="514350" indent="-514350">
              <a:lnSpc>
                <a:spcPct val="110000"/>
              </a:lnSpc>
              <a:spcBef>
                <a:spcPts val="1176"/>
              </a:spcBef>
              <a:buClr>
                <a:schemeClr val="accent3"/>
              </a:buClr>
              <a:buFont typeface="+mj-ea"/>
              <a:buAutoNum type="circleNumDbPlain"/>
            </a:pPr>
            <a:r>
              <a:rPr lang="en-US" b="1" dirty="0" smtClean="0">
                <a:solidFill>
                  <a:srgbClr val="A5D848"/>
                </a:solidFill>
              </a:rPr>
              <a:t>Public Discovery: </a:t>
            </a:r>
            <a:r>
              <a:rPr lang="en-US" dirty="0" smtClean="0"/>
              <a:t>Get to understand his or her relationship to people and community</a:t>
            </a:r>
          </a:p>
          <a:p>
            <a:pPr marL="514350" indent="-514350">
              <a:lnSpc>
                <a:spcPct val="110000"/>
              </a:lnSpc>
              <a:spcBef>
                <a:spcPts val="1176"/>
              </a:spcBef>
              <a:buClr>
                <a:schemeClr val="accent3"/>
              </a:buClr>
              <a:buFont typeface="+mj-ea"/>
              <a:buAutoNum type="circleNumDbPlain"/>
            </a:pPr>
            <a:r>
              <a:rPr lang="en-US" b="1" dirty="0" smtClean="0">
                <a:solidFill>
                  <a:srgbClr val="A5D848"/>
                </a:solidFill>
              </a:rPr>
              <a:t>General Employment Discovery:</a:t>
            </a:r>
            <a:r>
              <a:rPr lang="en-US" b="1" dirty="0" smtClean="0"/>
              <a:t> </a:t>
            </a:r>
            <a:r>
              <a:rPr lang="en-US" dirty="0" smtClean="0"/>
              <a:t>Uncover employment preferences and current tasks. Not specific jobs, but general employment categories.</a:t>
            </a:r>
          </a:p>
          <a:p>
            <a:pPr marL="514350" indent="-514350">
              <a:lnSpc>
                <a:spcPct val="110000"/>
              </a:lnSpc>
              <a:spcBef>
                <a:spcPts val="1176"/>
              </a:spcBef>
              <a:buClr>
                <a:schemeClr val="accent3"/>
              </a:buClr>
              <a:buFont typeface="+mj-ea"/>
              <a:buAutoNum type="circleNumDbPlain"/>
            </a:pPr>
            <a:r>
              <a:rPr lang="en-US" b="1" dirty="0" smtClean="0">
                <a:solidFill>
                  <a:srgbClr val="A5D848"/>
                </a:solidFill>
              </a:rPr>
              <a:t>Explore and synthesize</a:t>
            </a:r>
          </a:p>
          <a:p>
            <a:pPr marL="514350" indent="-514350">
              <a:lnSpc>
                <a:spcPct val="110000"/>
              </a:lnSpc>
              <a:spcBef>
                <a:spcPts val="1176"/>
              </a:spcBef>
              <a:buClr>
                <a:schemeClr val="accent3"/>
              </a:buClr>
              <a:buFont typeface="+mj-ea"/>
              <a:buAutoNum type="circleNumDbPlain"/>
            </a:pPr>
            <a:r>
              <a:rPr lang="en-US" b="1" dirty="0" smtClean="0">
                <a:solidFill>
                  <a:srgbClr val="A5D848"/>
                </a:solidFill>
              </a:rPr>
              <a:t>Connect and take action</a:t>
            </a:r>
          </a:p>
        </p:txBody>
      </p:sp>
    </p:spTree>
    <p:extLst>
      <p:ext uri="{BB962C8B-B14F-4D97-AF65-F5344CB8AC3E}">
        <p14:creationId xmlns:p14="http://schemas.microsoft.com/office/powerpoint/2010/main" val="50571309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Dynamic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73987" y="763101"/>
            <a:ext cx="4854405" cy="5515049"/>
          </a:xfrm>
        </p:spPr>
        <p:txBody>
          <a:bodyPr>
            <a:normAutofit/>
          </a:bodyPr>
          <a:lstStyle/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Plan actions for maximum exposure to the community and targeted employers</a:t>
            </a:r>
          </a:p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Build Social Capital</a:t>
            </a:r>
          </a:p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Create expectations</a:t>
            </a:r>
          </a:p>
          <a:p>
            <a:pPr marL="458788" indent="-458788">
              <a:buClr>
                <a:schemeClr val="accent3"/>
              </a:buClr>
              <a:buFont typeface="Wingdings" charset="2"/>
              <a:buChar char="ü"/>
            </a:pPr>
            <a:r>
              <a:rPr lang="en-US" sz="3600" dirty="0" smtClean="0"/>
              <a:t>Recruit supports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964801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Progression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97046"/>
              </p:ext>
            </p:extLst>
          </p:nvPr>
        </p:nvGraphicFramePr>
        <p:xfrm>
          <a:off x="2706634" y="333140"/>
          <a:ext cx="6204439" cy="6017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91621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4039" y="553125"/>
            <a:ext cx="4849016" cy="582625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accent3"/>
              </a:buClr>
              <a:buFont typeface="+mj-ea"/>
              <a:buAutoNum type="circleNumDbPlain"/>
            </a:pPr>
            <a:r>
              <a:rPr lang="en-US" dirty="0" smtClean="0"/>
              <a:t>Provides a comprehensive, functional and clear identification of the individual's employment related strengths, interests and abilities that may be difficult to see by fully answering the question "who is this person.”</a:t>
            </a:r>
          </a:p>
          <a:p>
            <a:pPr marL="514350" indent="-514350">
              <a:buClr>
                <a:schemeClr val="accent3"/>
              </a:buClr>
              <a:buFont typeface="+mj-ea"/>
              <a:buAutoNum type="circleNumDbPlain"/>
            </a:pPr>
            <a:r>
              <a:rPr lang="en-US" dirty="0" smtClean="0"/>
              <a:t>Clearly identifies each person's challenges and offers strategies to minimize their effects</a:t>
            </a:r>
          </a:p>
          <a:p>
            <a:pPr marL="514350" indent="-514350">
              <a:buClr>
                <a:schemeClr val="accent3"/>
              </a:buClr>
              <a:buFont typeface="+mj-ea"/>
              <a:buAutoNum type="circleNumDbPlain"/>
            </a:pPr>
            <a:r>
              <a:rPr lang="en-US" dirty="0" smtClean="0"/>
              <a:t>Identifies and utilizes natural a variety of resources including natural supports to help ensure successful employment</a:t>
            </a:r>
          </a:p>
        </p:txBody>
      </p:sp>
    </p:spTree>
    <p:extLst>
      <p:ext uri="{BB962C8B-B14F-4D97-AF65-F5344CB8AC3E}">
        <p14:creationId xmlns:p14="http://schemas.microsoft.com/office/powerpoint/2010/main" val="283726838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1463</TotalTime>
  <Words>362</Words>
  <Application>Microsoft Macintosh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Kilter</vt:lpstr>
      <vt:lpstr>How to Get a 16 Year Old a Job</vt:lpstr>
      <vt:lpstr>Aspects &amp; Partnerships Customized Employment</vt:lpstr>
      <vt:lpstr>Let’s Look at the Aspects</vt:lpstr>
      <vt:lpstr>Let’s Look at the Aspects</vt:lpstr>
      <vt:lpstr>Customized Employment</vt:lpstr>
      <vt:lpstr>5 Principles</vt:lpstr>
      <vt:lpstr>Create a Dynamic Environment</vt:lpstr>
      <vt:lpstr>Natural Progression</vt:lpstr>
      <vt:lpstr>Elemental Principles</vt:lpstr>
      <vt:lpstr>Elemental Principles</vt:lpstr>
      <vt:lpstr>The Discovery Staging Record</vt:lpstr>
      <vt:lpstr>Exercise #1</vt:lpstr>
    </vt:vector>
  </TitlesOfParts>
  <Company>UCDUAA/Roberts Consulting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 16 Year Old a Job</dc:title>
  <dc:creator>B. Roger Shelley</dc:creator>
  <cp:lastModifiedBy>B. Roger Shelley</cp:lastModifiedBy>
  <cp:revision>20</cp:revision>
  <dcterms:created xsi:type="dcterms:W3CDTF">2013-08-20T20:27:51Z</dcterms:created>
  <dcterms:modified xsi:type="dcterms:W3CDTF">2013-09-06T17:42:08Z</dcterms:modified>
</cp:coreProperties>
</file>