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9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D6DEB-A253-3A4D-A88A-7FC09F84022F}" type="doc">
      <dgm:prSet loTypeId="urn:microsoft.com/office/officeart/2008/layout/RadialCluster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8A188-2BB6-4B42-B469-7316A56CB25E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How to Get a 16 Year Old a Job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+mj-lt"/>
          </a:endParaRPr>
        </a:p>
      </dgm:t>
    </dgm:pt>
    <dgm:pt modelId="{5F415E98-E14A-424B-92A2-6852219762FE}" type="parTrans" cxnId="{CDE8A51C-3B04-424D-B7A8-2A1BABF0F1D2}">
      <dgm:prSet/>
      <dgm:spPr/>
      <dgm:t>
        <a:bodyPr/>
        <a:lstStyle/>
        <a:p>
          <a:endParaRPr lang="en-US"/>
        </a:p>
      </dgm:t>
    </dgm:pt>
    <dgm:pt modelId="{761A33B2-42B2-614E-94F3-DFEC987F7DC7}" type="sibTrans" cxnId="{CDE8A51C-3B04-424D-B7A8-2A1BABF0F1D2}">
      <dgm:prSet/>
      <dgm:spPr/>
      <dgm:t>
        <a:bodyPr/>
        <a:lstStyle/>
        <a:p>
          <a:endParaRPr lang="en-US"/>
        </a:p>
      </dgm:t>
    </dgm:pt>
    <dgm:pt modelId="{04EEF6BB-FDF5-014C-8CC9-49B73B85BB45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Public Employment Resources</a:t>
          </a:r>
          <a:endParaRPr lang="en-US" dirty="0">
            <a:solidFill>
              <a:srgbClr val="000000"/>
            </a:solidFill>
          </a:endParaRPr>
        </a:p>
      </dgm:t>
    </dgm:pt>
    <dgm:pt modelId="{FC544319-C12C-9E4A-B94D-6EF5AFD81361}" type="parTrans" cxnId="{30C6473D-AEA1-C948-8DAB-35AE55A89151}">
      <dgm:prSet/>
      <dgm:spPr>
        <a:ln w="38100" cmpd="sng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44AAEF2D-2BF4-E94F-AFE2-EC90B935F666}" type="sibTrans" cxnId="{30C6473D-AEA1-C948-8DAB-35AE55A89151}">
      <dgm:prSet/>
      <dgm:spPr/>
      <dgm:t>
        <a:bodyPr/>
        <a:lstStyle/>
        <a:p>
          <a:endParaRPr lang="en-US"/>
        </a:p>
      </dgm:t>
    </dgm:pt>
    <dgm:pt modelId="{2590511A-D223-974D-BCCC-76B62E669FD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SSA  Work Incentives</a:t>
          </a:r>
          <a:endParaRPr lang="en-US" dirty="0">
            <a:solidFill>
              <a:srgbClr val="000000"/>
            </a:solidFill>
          </a:endParaRPr>
        </a:p>
      </dgm:t>
    </dgm:pt>
    <dgm:pt modelId="{C8885437-BC96-D34C-903B-1D090358F9AB}" type="parTrans" cxnId="{84743D03-044D-EB44-A8E7-76295D28385F}">
      <dgm:prSet/>
      <dgm:spPr>
        <a:ln w="38100" cmpd="sng">
          <a:solidFill>
            <a:srgbClr val="A5D848"/>
          </a:solidFill>
        </a:ln>
      </dgm:spPr>
      <dgm:t>
        <a:bodyPr/>
        <a:lstStyle/>
        <a:p>
          <a:endParaRPr lang="en-US"/>
        </a:p>
      </dgm:t>
    </dgm:pt>
    <dgm:pt modelId="{ABC508CA-C6EC-A74C-AFB5-5630A802454F}" type="sibTrans" cxnId="{84743D03-044D-EB44-A8E7-76295D28385F}">
      <dgm:prSet/>
      <dgm:spPr/>
      <dgm:t>
        <a:bodyPr/>
        <a:lstStyle/>
        <a:p>
          <a:endParaRPr lang="en-US"/>
        </a:p>
      </dgm:t>
    </dgm:pt>
    <dgm:pt modelId="{306B524A-1BF3-0642-A916-E43296468F3B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Customized Employment Strategies</a:t>
          </a:r>
          <a:endParaRPr lang="en-US" dirty="0">
            <a:solidFill>
              <a:schemeClr val="bg1"/>
            </a:solidFill>
          </a:endParaRPr>
        </a:p>
      </dgm:t>
    </dgm:pt>
    <dgm:pt modelId="{33BABCB1-6516-834C-A122-49AB93A9DBA4}" type="parTrans" cxnId="{12153A5F-E1DD-1844-BC39-7FCF6D65F0C6}">
      <dgm:prSet/>
      <dgm:spPr>
        <a:ln w="38100" cmpd="sng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18A9F2B6-B334-C644-A55C-17DFBD49A3E0}" type="sibTrans" cxnId="{12153A5F-E1DD-1844-BC39-7FCF6D65F0C6}">
      <dgm:prSet/>
      <dgm:spPr/>
      <dgm:t>
        <a:bodyPr/>
        <a:lstStyle/>
        <a:p>
          <a:endParaRPr lang="en-US"/>
        </a:p>
      </dgm:t>
    </dgm:pt>
    <dgm:pt modelId="{BBB26126-1F3A-F54D-893F-45FCC6067928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Social Networking</a:t>
          </a:r>
          <a:endParaRPr lang="en-US" dirty="0">
            <a:solidFill>
              <a:srgbClr val="000000"/>
            </a:solidFill>
          </a:endParaRPr>
        </a:p>
      </dgm:t>
    </dgm:pt>
    <dgm:pt modelId="{28AEBA89-06C8-1146-B254-AF16AA9AF8BE}" type="parTrans" cxnId="{ED7DE891-F4C3-9D4D-86F3-CCC6F03E8D4A}">
      <dgm:prSet/>
      <dgm:spPr>
        <a:ln w="38100" cmpd="sng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1F647DB5-A53C-D443-B313-5C010CCBC2DB}" type="sibTrans" cxnId="{ED7DE891-F4C3-9D4D-86F3-CCC6F03E8D4A}">
      <dgm:prSet/>
      <dgm:spPr/>
      <dgm:t>
        <a:bodyPr/>
        <a:lstStyle/>
        <a:p>
          <a:endParaRPr lang="en-US"/>
        </a:p>
      </dgm:t>
    </dgm:pt>
    <dgm:pt modelId="{E566986F-5C14-A747-A80C-457D978D7145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Job Related Routines</a:t>
          </a:r>
          <a:endParaRPr lang="en-US" dirty="0">
            <a:solidFill>
              <a:srgbClr val="000000"/>
            </a:solidFill>
          </a:endParaRPr>
        </a:p>
      </dgm:t>
    </dgm:pt>
    <dgm:pt modelId="{C9CDF230-382F-2E4E-9EC5-51C81CBF0A33}" type="parTrans" cxnId="{B481D81F-446A-8F40-A76B-34B97CD73E90}">
      <dgm:prSet/>
      <dgm:spPr>
        <a:ln w="38100" cmpd="sng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BEDDBE68-B3CC-CF49-89C6-0DA97F356147}" type="sibTrans" cxnId="{B481D81F-446A-8F40-A76B-34B97CD73E90}">
      <dgm:prSet/>
      <dgm:spPr/>
      <dgm:t>
        <a:bodyPr/>
        <a:lstStyle/>
        <a:p>
          <a:endParaRPr lang="en-US"/>
        </a:p>
      </dgm:t>
    </dgm:pt>
    <dgm:pt modelId="{2223548E-0A04-D742-A497-1ED39D47D68B}" type="pres">
      <dgm:prSet presAssocID="{190D6DEB-A253-3A4D-A88A-7FC09F84022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BA245C-A00D-D742-A8CF-5707379ACBE2}" type="pres">
      <dgm:prSet presAssocID="{8AC8A188-2BB6-4B42-B469-7316A56CB25E}" presName="singleCycle" presStyleCnt="0"/>
      <dgm:spPr/>
    </dgm:pt>
    <dgm:pt modelId="{5F1E8754-833D-9444-B12B-D2037190E3CB}" type="pres">
      <dgm:prSet presAssocID="{8AC8A188-2BB6-4B42-B469-7316A56CB25E}" presName="singleCenter" presStyleLbl="node1" presStyleIdx="0" presStyleCnt="6" custScaleX="102747" custScaleY="99493" custLinFactNeighborX="623" custLinFactNeighborY="-103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65FAD1C-D0E1-EE4D-A62C-A7D7A5E8E5C5}" type="pres">
      <dgm:prSet presAssocID="{C8885437-BC96-D34C-903B-1D090358F9AB}" presName="Name56" presStyleLbl="parChTrans1D2" presStyleIdx="0" presStyleCnt="5"/>
      <dgm:spPr/>
      <dgm:t>
        <a:bodyPr/>
        <a:lstStyle/>
        <a:p>
          <a:endParaRPr lang="en-US"/>
        </a:p>
      </dgm:t>
    </dgm:pt>
    <dgm:pt modelId="{CDA40EE7-8352-A946-A30E-E85D977BF91A}" type="pres">
      <dgm:prSet presAssocID="{2590511A-D223-974D-BCCC-76B62E669FD2}" presName="text0" presStyleLbl="node1" presStyleIdx="1" presStyleCnt="6" custScaleX="152423" custScaleY="144327" custRadScaleRad="108295" custRadScaleInc="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731FC-D6D6-FF47-A9B9-4DD6B45EF053}" type="pres">
      <dgm:prSet presAssocID="{28AEBA89-06C8-1146-B254-AF16AA9AF8BE}" presName="Name56" presStyleLbl="parChTrans1D2" presStyleIdx="1" presStyleCnt="5"/>
      <dgm:spPr/>
      <dgm:t>
        <a:bodyPr/>
        <a:lstStyle/>
        <a:p>
          <a:endParaRPr lang="en-US"/>
        </a:p>
      </dgm:t>
    </dgm:pt>
    <dgm:pt modelId="{12CBD6E2-24FE-D446-B155-4FC5F5C7F50B}" type="pres">
      <dgm:prSet presAssocID="{BBB26126-1F3A-F54D-893F-45FCC6067928}" presName="text0" presStyleLbl="node1" presStyleIdx="2" presStyleCnt="6" custScaleX="171036" custScaleY="147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23E5-FB61-7A47-9945-FCDB81D31E3E}" type="pres">
      <dgm:prSet presAssocID="{C9CDF230-382F-2E4E-9EC5-51C81CBF0A33}" presName="Name56" presStyleLbl="parChTrans1D2" presStyleIdx="2" presStyleCnt="5"/>
      <dgm:spPr/>
      <dgm:t>
        <a:bodyPr/>
        <a:lstStyle/>
        <a:p>
          <a:endParaRPr lang="en-US"/>
        </a:p>
      </dgm:t>
    </dgm:pt>
    <dgm:pt modelId="{963AC6A5-8A2C-A243-A6C3-0DC721166A92}" type="pres">
      <dgm:prSet presAssocID="{E566986F-5C14-A747-A80C-457D978D7145}" presName="text0" presStyleLbl="node1" presStyleIdx="3" presStyleCnt="6" custScaleX="149169" custScaleY="137580" custRadScaleRad="103761" custRadScaleInc="-26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7C09-327B-1348-94B7-32B865BA7ED9}" type="pres">
      <dgm:prSet presAssocID="{FC544319-C12C-9E4A-B94D-6EF5AFD81361}" presName="Name56" presStyleLbl="parChTrans1D2" presStyleIdx="3" presStyleCnt="5"/>
      <dgm:spPr/>
      <dgm:t>
        <a:bodyPr/>
        <a:lstStyle/>
        <a:p>
          <a:endParaRPr lang="en-US"/>
        </a:p>
      </dgm:t>
    </dgm:pt>
    <dgm:pt modelId="{084EC68A-516A-B448-AEFB-8DFFCF48DD03}" type="pres">
      <dgm:prSet presAssocID="{04EEF6BB-FDF5-014C-8CC9-49B73B85BB45}" presName="text0" presStyleLbl="node1" presStyleIdx="4" presStyleCnt="6" custScaleX="205866" custScaleY="138621" custRadScaleRad="109777" custRadScaleInc="35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F94DA-C761-E942-B571-1987F8209982}" type="pres">
      <dgm:prSet presAssocID="{33BABCB1-6516-834C-A122-49AB93A9DBA4}" presName="Name56" presStyleLbl="parChTrans1D2" presStyleIdx="4" presStyleCnt="5"/>
      <dgm:spPr/>
      <dgm:t>
        <a:bodyPr/>
        <a:lstStyle/>
        <a:p>
          <a:endParaRPr lang="en-US"/>
        </a:p>
      </dgm:t>
    </dgm:pt>
    <dgm:pt modelId="{E765CF75-5D3F-4B4F-B6AD-5CDA95B98CBE}" type="pres">
      <dgm:prSet presAssocID="{306B524A-1BF3-0642-A916-E43296468F3B}" presName="text0" presStyleLbl="node1" presStyleIdx="5" presStyleCnt="6" custScaleX="207321" custScaleY="129772" custRadScaleRad="109443" custRadScaleInc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7DE891-F4C3-9D4D-86F3-CCC6F03E8D4A}" srcId="{8AC8A188-2BB6-4B42-B469-7316A56CB25E}" destId="{BBB26126-1F3A-F54D-893F-45FCC6067928}" srcOrd="1" destOrd="0" parTransId="{28AEBA89-06C8-1146-B254-AF16AA9AF8BE}" sibTransId="{1F647DB5-A53C-D443-B313-5C010CCBC2DB}"/>
    <dgm:cxn modelId="{12153A5F-E1DD-1844-BC39-7FCF6D65F0C6}" srcId="{8AC8A188-2BB6-4B42-B469-7316A56CB25E}" destId="{306B524A-1BF3-0642-A916-E43296468F3B}" srcOrd="4" destOrd="0" parTransId="{33BABCB1-6516-834C-A122-49AB93A9DBA4}" sibTransId="{18A9F2B6-B334-C644-A55C-17DFBD49A3E0}"/>
    <dgm:cxn modelId="{90D00172-B1C4-4049-87AF-C5034EAAE12B}" type="presOf" srcId="{2590511A-D223-974D-BCCC-76B62E669FD2}" destId="{CDA40EE7-8352-A946-A30E-E85D977BF91A}" srcOrd="0" destOrd="0" presId="urn:microsoft.com/office/officeart/2008/layout/RadialCluster"/>
    <dgm:cxn modelId="{B481D81F-446A-8F40-A76B-34B97CD73E90}" srcId="{8AC8A188-2BB6-4B42-B469-7316A56CB25E}" destId="{E566986F-5C14-A747-A80C-457D978D7145}" srcOrd="2" destOrd="0" parTransId="{C9CDF230-382F-2E4E-9EC5-51C81CBF0A33}" sibTransId="{BEDDBE68-B3CC-CF49-89C6-0DA97F356147}"/>
    <dgm:cxn modelId="{386B7A6C-79A4-6A41-9DD6-7DC94656BA2A}" type="presOf" srcId="{C8885437-BC96-D34C-903B-1D090358F9AB}" destId="{965FAD1C-D0E1-EE4D-A62C-A7D7A5E8E5C5}" srcOrd="0" destOrd="0" presId="urn:microsoft.com/office/officeart/2008/layout/RadialCluster"/>
    <dgm:cxn modelId="{CDE8A51C-3B04-424D-B7A8-2A1BABF0F1D2}" srcId="{190D6DEB-A253-3A4D-A88A-7FC09F84022F}" destId="{8AC8A188-2BB6-4B42-B469-7316A56CB25E}" srcOrd="0" destOrd="0" parTransId="{5F415E98-E14A-424B-92A2-6852219762FE}" sibTransId="{761A33B2-42B2-614E-94F3-DFEC987F7DC7}"/>
    <dgm:cxn modelId="{84743D03-044D-EB44-A8E7-76295D28385F}" srcId="{8AC8A188-2BB6-4B42-B469-7316A56CB25E}" destId="{2590511A-D223-974D-BCCC-76B62E669FD2}" srcOrd="0" destOrd="0" parTransId="{C8885437-BC96-D34C-903B-1D090358F9AB}" sibTransId="{ABC508CA-C6EC-A74C-AFB5-5630A802454F}"/>
    <dgm:cxn modelId="{6519CF72-354D-4C4D-803F-6A2B49C9B7A1}" type="presOf" srcId="{190D6DEB-A253-3A4D-A88A-7FC09F84022F}" destId="{2223548E-0A04-D742-A497-1ED39D47D68B}" srcOrd="0" destOrd="0" presId="urn:microsoft.com/office/officeart/2008/layout/RadialCluster"/>
    <dgm:cxn modelId="{E1832A8B-C7F7-FF44-BED3-843C527AD118}" type="presOf" srcId="{8AC8A188-2BB6-4B42-B469-7316A56CB25E}" destId="{5F1E8754-833D-9444-B12B-D2037190E3CB}" srcOrd="0" destOrd="0" presId="urn:microsoft.com/office/officeart/2008/layout/RadialCluster"/>
    <dgm:cxn modelId="{30C6473D-AEA1-C948-8DAB-35AE55A89151}" srcId="{8AC8A188-2BB6-4B42-B469-7316A56CB25E}" destId="{04EEF6BB-FDF5-014C-8CC9-49B73B85BB45}" srcOrd="3" destOrd="0" parTransId="{FC544319-C12C-9E4A-B94D-6EF5AFD81361}" sibTransId="{44AAEF2D-2BF4-E94F-AFE2-EC90B935F666}"/>
    <dgm:cxn modelId="{6F62BCA8-2188-DF46-87F7-DCE8F4D89924}" type="presOf" srcId="{04EEF6BB-FDF5-014C-8CC9-49B73B85BB45}" destId="{084EC68A-516A-B448-AEFB-8DFFCF48DD03}" srcOrd="0" destOrd="0" presId="urn:microsoft.com/office/officeart/2008/layout/RadialCluster"/>
    <dgm:cxn modelId="{3F0ACC7F-74A6-AE4E-BA3A-D97AF2CF3A6E}" type="presOf" srcId="{28AEBA89-06C8-1146-B254-AF16AA9AF8BE}" destId="{5AE731FC-D6D6-FF47-A9B9-4DD6B45EF053}" srcOrd="0" destOrd="0" presId="urn:microsoft.com/office/officeart/2008/layout/RadialCluster"/>
    <dgm:cxn modelId="{6FB46309-D298-9A4D-A092-343C184489DC}" type="presOf" srcId="{306B524A-1BF3-0642-A916-E43296468F3B}" destId="{E765CF75-5D3F-4B4F-B6AD-5CDA95B98CBE}" srcOrd="0" destOrd="0" presId="urn:microsoft.com/office/officeart/2008/layout/RadialCluster"/>
    <dgm:cxn modelId="{6E7576A3-FAA7-EA4A-9076-5B3AA3B2E8B5}" type="presOf" srcId="{C9CDF230-382F-2E4E-9EC5-51C81CBF0A33}" destId="{694523E5-FB61-7A47-9945-FCDB81D31E3E}" srcOrd="0" destOrd="0" presId="urn:microsoft.com/office/officeart/2008/layout/RadialCluster"/>
    <dgm:cxn modelId="{00C3A50C-6AEA-E84A-B0EF-3603646F93CF}" type="presOf" srcId="{BBB26126-1F3A-F54D-893F-45FCC6067928}" destId="{12CBD6E2-24FE-D446-B155-4FC5F5C7F50B}" srcOrd="0" destOrd="0" presId="urn:microsoft.com/office/officeart/2008/layout/RadialCluster"/>
    <dgm:cxn modelId="{E775AD51-384F-2042-B65B-0E4D55B382F3}" type="presOf" srcId="{33BABCB1-6516-834C-A122-49AB93A9DBA4}" destId="{57BF94DA-C761-E942-B571-1987F8209982}" srcOrd="0" destOrd="0" presId="urn:microsoft.com/office/officeart/2008/layout/RadialCluster"/>
    <dgm:cxn modelId="{1C61045D-CFF3-394E-8B6F-DB966A326410}" type="presOf" srcId="{FC544319-C12C-9E4A-B94D-6EF5AFD81361}" destId="{98EA7C09-327B-1348-94B7-32B865BA7ED9}" srcOrd="0" destOrd="0" presId="urn:microsoft.com/office/officeart/2008/layout/RadialCluster"/>
    <dgm:cxn modelId="{6E170361-E479-5F4C-B270-C2C159EF3D88}" type="presOf" srcId="{E566986F-5C14-A747-A80C-457D978D7145}" destId="{963AC6A5-8A2C-A243-A6C3-0DC721166A92}" srcOrd="0" destOrd="0" presId="urn:microsoft.com/office/officeart/2008/layout/RadialCluster"/>
    <dgm:cxn modelId="{608633B7-18C4-0C44-B3E2-6386E0658528}" type="presParOf" srcId="{2223548E-0A04-D742-A497-1ED39D47D68B}" destId="{70BA245C-A00D-D742-A8CF-5707379ACBE2}" srcOrd="0" destOrd="0" presId="urn:microsoft.com/office/officeart/2008/layout/RadialCluster"/>
    <dgm:cxn modelId="{95A8B71B-D66C-0448-BA2A-006104E2D322}" type="presParOf" srcId="{70BA245C-A00D-D742-A8CF-5707379ACBE2}" destId="{5F1E8754-833D-9444-B12B-D2037190E3CB}" srcOrd="0" destOrd="0" presId="urn:microsoft.com/office/officeart/2008/layout/RadialCluster"/>
    <dgm:cxn modelId="{7A2FE091-69E1-A647-B59A-FED76C62B2D8}" type="presParOf" srcId="{70BA245C-A00D-D742-A8CF-5707379ACBE2}" destId="{965FAD1C-D0E1-EE4D-A62C-A7D7A5E8E5C5}" srcOrd="1" destOrd="0" presId="urn:microsoft.com/office/officeart/2008/layout/RadialCluster"/>
    <dgm:cxn modelId="{862FD368-0E14-5944-A03D-DFFF9126B618}" type="presParOf" srcId="{70BA245C-A00D-D742-A8CF-5707379ACBE2}" destId="{CDA40EE7-8352-A946-A30E-E85D977BF91A}" srcOrd="2" destOrd="0" presId="urn:microsoft.com/office/officeart/2008/layout/RadialCluster"/>
    <dgm:cxn modelId="{EA07C45B-504A-8C4B-9133-9F7DC8B6570B}" type="presParOf" srcId="{70BA245C-A00D-D742-A8CF-5707379ACBE2}" destId="{5AE731FC-D6D6-FF47-A9B9-4DD6B45EF053}" srcOrd="3" destOrd="0" presId="urn:microsoft.com/office/officeart/2008/layout/RadialCluster"/>
    <dgm:cxn modelId="{937F3469-0D6F-F74D-B8B4-F68E813DEC96}" type="presParOf" srcId="{70BA245C-A00D-D742-A8CF-5707379ACBE2}" destId="{12CBD6E2-24FE-D446-B155-4FC5F5C7F50B}" srcOrd="4" destOrd="0" presId="urn:microsoft.com/office/officeart/2008/layout/RadialCluster"/>
    <dgm:cxn modelId="{B29EAA6D-597B-7142-83F0-29AF9DBD2D7A}" type="presParOf" srcId="{70BA245C-A00D-D742-A8CF-5707379ACBE2}" destId="{694523E5-FB61-7A47-9945-FCDB81D31E3E}" srcOrd="5" destOrd="0" presId="urn:microsoft.com/office/officeart/2008/layout/RadialCluster"/>
    <dgm:cxn modelId="{422E52D4-DB71-4849-9765-585CCAD88D2F}" type="presParOf" srcId="{70BA245C-A00D-D742-A8CF-5707379ACBE2}" destId="{963AC6A5-8A2C-A243-A6C3-0DC721166A92}" srcOrd="6" destOrd="0" presId="urn:microsoft.com/office/officeart/2008/layout/RadialCluster"/>
    <dgm:cxn modelId="{5F1197C6-CACB-F747-8CAD-EDCD7478C94A}" type="presParOf" srcId="{70BA245C-A00D-D742-A8CF-5707379ACBE2}" destId="{98EA7C09-327B-1348-94B7-32B865BA7ED9}" srcOrd="7" destOrd="0" presId="urn:microsoft.com/office/officeart/2008/layout/RadialCluster"/>
    <dgm:cxn modelId="{952E9CD9-7C75-C34D-A49F-9FAABDDBFE22}" type="presParOf" srcId="{70BA245C-A00D-D742-A8CF-5707379ACBE2}" destId="{084EC68A-516A-B448-AEFB-8DFFCF48DD03}" srcOrd="8" destOrd="0" presId="urn:microsoft.com/office/officeart/2008/layout/RadialCluster"/>
    <dgm:cxn modelId="{C11FDCB9-A38D-E049-BB48-AFD50217EB1E}" type="presParOf" srcId="{70BA245C-A00D-D742-A8CF-5707379ACBE2}" destId="{57BF94DA-C761-E942-B571-1987F8209982}" srcOrd="9" destOrd="0" presId="urn:microsoft.com/office/officeart/2008/layout/RadialCluster"/>
    <dgm:cxn modelId="{3401B838-7EE4-2449-81D6-D4EECA848A1E}" type="presParOf" srcId="{70BA245C-A00D-D742-A8CF-5707379ACBE2}" destId="{E765CF75-5D3F-4B4F-B6AD-5CDA95B98CB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D6DEB-A253-3A4D-A88A-7FC09F84022F}" type="doc">
      <dgm:prSet loTypeId="urn:microsoft.com/office/officeart/2008/layout/RadialCluster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8A188-2BB6-4B42-B469-7316A56CB25E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How to Get a 16 Year Old a Job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+mj-lt"/>
          </a:endParaRPr>
        </a:p>
      </dgm:t>
    </dgm:pt>
    <dgm:pt modelId="{5F415E98-E14A-424B-92A2-6852219762FE}" type="parTrans" cxnId="{CDE8A51C-3B04-424D-B7A8-2A1BABF0F1D2}">
      <dgm:prSet/>
      <dgm:spPr/>
      <dgm:t>
        <a:bodyPr/>
        <a:lstStyle/>
        <a:p>
          <a:endParaRPr lang="en-US"/>
        </a:p>
      </dgm:t>
    </dgm:pt>
    <dgm:pt modelId="{761A33B2-42B2-614E-94F3-DFEC987F7DC7}" type="sibTrans" cxnId="{CDE8A51C-3B04-424D-B7A8-2A1BABF0F1D2}">
      <dgm:prSet/>
      <dgm:spPr/>
      <dgm:t>
        <a:bodyPr/>
        <a:lstStyle/>
        <a:p>
          <a:endParaRPr lang="en-US"/>
        </a:p>
      </dgm:t>
    </dgm:pt>
    <dgm:pt modelId="{04EEF6BB-FDF5-014C-8CC9-49B73B85BB45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Public Employment Resources</a:t>
          </a:r>
          <a:endParaRPr lang="en-US" dirty="0">
            <a:solidFill>
              <a:srgbClr val="000000"/>
            </a:solidFill>
          </a:endParaRPr>
        </a:p>
      </dgm:t>
    </dgm:pt>
    <dgm:pt modelId="{FC544319-C12C-9E4A-B94D-6EF5AFD81361}" type="parTrans" cxnId="{30C6473D-AEA1-C948-8DAB-35AE55A89151}">
      <dgm:prSet/>
      <dgm:spPr>
        <a:ln w="38100" cmpd="sng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44AAEF2D-2BF4-E94F-AFE2-EC90B935F666}" type="sibTrans" cxnId="{30C6473D-AEA1-C948-8DAB-35AE55A89151}">
      <dgm:prSet/>
      <dgm:spPr/>
      <dgm:t>
        <a:bodyPr/>
        <a:lstStyle/>
        <a:p>
          <a:endParaRPr lang="en-US"/>
        </a:p>
      </dgm:t>
    </dgm:pt>
    <dgm:pt modelId="{2590511A-D223-974D-BCCC-76B62E669FD2}">
      <dgm:prSet phldrT="[Text]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SSA  Work Incentives</a:t>
          </a:r>
          <a:endParaRPr lang="en-US" dirty="0">
            <a:solidFill>
              <a:srgbClr val="000000"/>
            </a:solidFill>
          </a:endParaRPr>
        </a:p>
      </dgm:t>
    </dgm:pt>
    <dgm:pt modelId="{C8885437-BC96-D34C-903B-1D090358F9AB}" type="parTrans" cxnId="{84743D03-044D-EB44-A8E7-76295D28385F}">
      <dgm:prSet/>
      <dgm:spPr>
        <a:ln w="38100" cmpd="sng">
          <a:solidFill>
            <a:srgbClr val="A5D848"/>
          </a:solidFill>
        </a:ln>
      </dgm:spPr>
      <dgm:t>
        <a:bodyPr/>
        <a:lstStyle/>
        <a:p>
          <a:endParaRPr lang="en-US"/>
        </a:p>
      </dgm:t>
    </dgm:pt>
    <dgm:pt modelId="{ABC508CA-C6EC-A74C-AFB5-5630A802454F}" type="sibTrans" cxnId="{84743D03-044D-EB44-A8E7-76295D28385F}">
      <dgm:prSet/>
      <dgm:spPr/>
      <dgm:t>
        <a:bodyPr/>
        <a:lstStyle/>
        <a:p>
          <a:endParaRPr lang="en-US"/>
        </a:p>
      </dgm:t>
    </dgm:pt>
    <dgm:pt modelId="{306B524A-1BF3-0642-A916-E43296468F3B}">
      <dgm:prSet phldrT="[Text]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Customized Employment Strategies</a:t>
          </a:r>
          <a:endParaRPr lang="en-US" dirty="0">
            <a:solidFill>
              <a:schemeClr val="bg1"/>
            </a:solidFill>
          </a:endParaRPr>
        </a:p>
      </dgm:t>
    </dgm:pt>
    <dgm:pt modelId="{33BABCB1-6516-834C-A122-49AB93A9DBA4}" type="parTrans" cxnId="{12153A5F-E1DD-1844-BC39-7FCF6D65F0C6}">
      <dgm:prSet/>
      <dgm:spPr>
        <a:ln w="38100" cmpd="sng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18A9F2B6-B334-C644-A55C-17DFBD49A3E0}" type="sibTrans" cxnId="{12153A5F-E1DD-1844-BC39-7FCF6D65F0C6}">
      <dgm:prSet/>
      <dgm:spPr/>
      <dgm:t>
        <a:bodyPr/>
        <a:lstStyle/>
        <a:p>
          <a:endParaRPr lang="en-US"/>
        </a:p>
      </dgm:t>
    </dgm:pt>
    <dgm:pt modelId="{BBB26126-1F3A-F54D-893F-45FCC6067928}">
      <dgm:prSet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Social Networking</a:t>
          </a:r>
          <a:endParaRPr lang="en-US" dirty="0">
            <a:solidFill>
              <a:srgbClr val="000000"/>
            </a:solidFill>
          </a:endParaRPr>
        </a:p>
      </dgm:t>
    </dgm:pt>
    <dgm:pt modelId="{28AEBA89-06C8-1146-B254-AF16AA9AF8BE}" type="parTrans" cxnId="{ED7DE891-F4C3-9D4D-86F3-CCC6F03E8D4A}">
      <dgm:prSet/>
      <dgm:spPr>
        <a:ln w="38100" cmpd="sng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1F647DB5-A53C-D443-B313-5C010CCBC2DB}" type="sibTrans" cxnId="{ED7DE891-F4C3-9D4D-86F3-CCC6F03E8D4A}">
      <dgm:prSet/>
      <dgm:spPr/>
      <dgm:t>
        <a:bodyPr/>
        <a:lstStyle/>
        <a:p>
          <a:endParaRPr lang="en-US"/>
        </a:p>
      </dgm:t>
    </dgm:pt>
    <dgm:pt modelId="{E566986F-5C14-A747-A80C-457D978D7145}">
      <dgm:prSet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Job Related Routines</a:t>
          </a:r>
          <a:endParaRPr lang="en-US" dirty="0">
            <a:solidFill>
              <a:srgbClr val="000000"/>
            </a:solidFill>
          </a:endParaRPr>
        </a:p>
      </dgm:t>
    </dgm:pt>
    <dgm:pt modelId="{C9CDF230-382F-2E4E-9EC5-51C81CBF0A33}" type="parTrans" cxnId="{B481D81F-446A-8F40-A76B-34B97CD73E90}">
      <dgm:prSet/>
      <dgm:spPr>
        <a:ln w="38100" cmpd="sng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BEDDBE68-B3CC-CF49-89C6-0DA97F356147}" type="sibTrans" cxnId="{B481D81F-446A-8F40-A76B-34B97CD73E90}">
      <dgm:prSet/>
      <dgm:spPr/>
      <dgm:t>
        <a:bodyPr/>
        <a:lstStyle/>
        <a:p>
          <a:endParaRPr lang="en-US"/>
        </a:p>
      </dgm:t>
    </dgm:pt>
    <dgm:pt modelId="{2223548E-0A04-D742-A497-1ED39D47D68B}" type="pres">
      <dgm:prSet presAssocID="{190D6DEB-A253-3A4D-A88A-7FC09F84022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BA245C-A00D-D742-A8CF-5707379ACBE2}" type="pres">
      <dgm:prSet presAssocID="{8AC8A188-2BB6-4B42-B469-7316A56CB25E}" presName="singleCycle" presStyleCnt="0"/>
      <dgm:spPr/>
    </dgm:pt>
    <dgm:pt modelId="{5F1E8754-833D-9444-B12B-D2037190E3CB}" type="pres">
      <dgm:prSet presAssocID="{8AC8A188-2BB6-4B42-B469-7316A56CB25E}" presName="singleCenter" presStyleLbl="node1" presStyleIdx="0" presStyleCnt="6" custScaleX="102747" custScaleY="99493" custLinFactNeighborX="623" custLinFactNeighborY="-103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65FAD1C-D0E1-EE4D-A62C-A7D7A5E8E5C5}" type="pres">
      <dgm:prSet presAssocID="{C8885437-BC96-D34C-903B-1D090358F9AB}" presName="Name56" presStyleLbl="parChTrans1D2" presStyleIdx="0" presStyleCnt="5"/>
      <dgm:spPr/>
      <dgm:t>
        <a:bodyPr/>
        <a:lstStyle/>
        <a:p>
          <a:endParaRPr lang="en-US"/>
        </a:p>
      </dgm:t>
    </dgm:pt>
    <dgm:pt modelId="{CDA40EE7-8352-A946-A30E-E85D977BF91A}" type="pres">
      <dgm:prSet presAssocID="{2590511A-D223-974D-BCCC-76B62E669FD2}" presName="text0" presStyleLbl="node1" presStyleIdx="1" presStyleCnt="6" custScaleX="152423" custScaleY="144327" custRadScaleRad="108295" custRadScaleInc="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731FC-D6D6-FF47-A9B9-4DD6B45EF053}" type="pres">
      <dgm:prSet presAssocID="{28AEBA89-06C8-1146-B254-AF16AA9AF8BE}" presName="Name56" presStyleLbl="parChTrans1D2" presStyleIdx="1" presStyleCnt="5"/>
      <dgm:spPr/>
      <dgm:t>
        <a:bodyPr/>
        <a:lstStyle/>
        <a:p>
          <a:endParaRPr lang="en-US"/>
        </a:p>
      </dgm:t>
    </dgm:pt>
    <dgm:pt modelId="{12CBD6E2-24FE-D446-B155-4FC5F5C7F50B}" type="pres">
      <dgm:prSet presAssocID="{BBB26126-1F3A-F54D-893F-45FCC6067928}" presName="text0" presStyleLbl="node1" presStyleIdx="2" presStyleCnt="6" custScaleX="171036" custScaleY="147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23E5-FB61-7A47-9945-FCDB81D31E3E}" type="pres">
      <dgm:prSet presAssocID="{C9CDF230-382F-2E4E-9EC5-51C81CBF0A33}" presName="Name56" presStyleLbl="parChTrans1D2" presStyleIdx="2" presStyleCnt="5"/>
      <dgm:spPr/>
      <dgm:t>
        <a:bodyPr/>
        <a:lstStyle/>
        <a:p>
          <a:endParaRPr lang="en-US"/>
        </a:p>
      </dgm:t>
    </dgm:pt>
    <dgm:pt modelId="{963AC6A5-8A2C-A243-A6C3-0DC721166A92}" type="pres">
      <dgm:prSet presAssocID="{E566986F-5C14-A747-A80C-457D978D7145}" presName="text0" presStyleLbl="node1" presStyleIdx="3" presStyleCnt="6" custScaleX="149169" custScaleY="137580" custRadScaleRad="103761" custRadScaleInc="-26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7C09-327B-1348-94B7-32B865BA7ED9}" type="pres">
      <dgm:prSet presAssocID="{FC544319-C12C-9E4A-B94D-6EF5AFD81361}" presName="Name56" presStyleLbl="parChTrans1D2" presStyleIdx="3" presStyleCnt="5"/>
      <dgm:spPr/>
      <dgm:t>
        <a:bodyPr/>
        <a:lstStyle/>
        <a:p>
          <a:endParaRPr lang="en-US"/>
        </a:p>
      </dgm:t>
    </dgm:pt>
    <dgm:pt modelId="{084EC68A-516A-B448-AEFB-8DFFCF48DD03}" type="pres">
      <dgm:prSet presAssocID="{04EEF6BB-FDF5-014C-8CC9-49B73B85BB45}" presName="text0" presStyleLbl="node1" presStyleIdx="4" presStyleCnt="6" custScaleX="205866" custScaleY="138621" custRadScaleRad="109777" custRadScaleInc="35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F94DA-C761-E942-B571-1987F8209982}" type="pres">
      <dgm:prSet presAssocID="{33BABCB1-6516-834C-A122-49AB93A9DBA4}" presName="Name56" presStyleLbl="parChTrans1D2" presStyleIdx="4" presStyleCnt="5"/>
      <dgm:spPr/>
      <dgm:t>
        <a:bodyPr/>
        <a:lstStyle/>
        <a:p>
          <a:endParaRPr lang="en-US"/>
        </a:p>
      </dgm:t>
    </dgm:pt>
    <dgm:pt modelId="{E765CF75-5D3F-4B4F-B6AD-5CDA95B98CBE}" type="pres">
      <dgm:prSet presAssocID="{306B524A-1BF3-0642-A916-E43296468F3B}" presName="text0" presStyleLbl="node1" presStyleIdx="5" presStyleCnt="6" custScaleX="207321" custScaleY="129772" custRadScaleRad="109443" custRadScaleInc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61C510-CB08-5A40-BABF-583EFEDCEBB1}" type="presOf" srcId="{33BABCB1-6516-834C-A122-49AB93A9DBA4}" destId="{57BF94DA-C761-E942-B571-1987F8209982}" srcOrd="0" destOrd="0" presId="urn:microsoft.com/office/officeart/2008/layout/RadialCluster"/>
    <dgm:cxn modelId="{ED7DE891-F4C3-9D4D-86F3-CCC6F03E8D4A}" srcId="{8AC8A188-2BB6-4B42-B469-7316A56CB25E}" destId="{BBB26126-1F3A-F54D-893F-45FCC6067928}" srcOrd="1" destOrd="0" parTransId="{28AEBA89-06C8-1146-B254-AF16AA9AF8BE}" sibTransId="{1F647DB5-A53C-D443-B313-5C010CCBC2DB}"/>
    <dgm:cxn modelId="{12153A5F-E1DD-1844-BC39-7FCF6D65F0C6}" srcId="{8AC8A188-2BB6-4B42-B469-7316A56CB25E}" destId="{306B524A-1BF3-0642-A916-E43296468F3B}" srcOrd="4" destOrd="0" parTransId="{33BABCB1-6516-834C-A122-49AB93A9DBA4}" sibTransId="{18A9F2B6-B334-C644-A55C-17DFBD49A3E0}"/>
    <dgm:cxn modelId="{B481D81F-446A-8F40-A76B-34B97CD73E90}" srcId="{8AC8A188-2BB6-4B42-B469-7316A56CB25E}" destId="{E566986F-5C14-A747-A80C-457D978D7145}" srcOrd="2" destOrd="0" parTransId="{C9CDF230-382F-2E4E-9EC5-51C81CBF0A33}" sibTransId="{BEDDBE68-B3CC-CF49-89C6-0DA97F356147}"/>
    <dgm:cxn modelId="{E5799772-F99E-3B42-8FA1-E7C344E1A8C8}" type="presOf" srcId="{FC544319-C12C-9E4A-B94D-6EF5AFD81361}" destId="{98EA7C09-327B-1348-94B7-32B865BA7ED9}" srcOrd="0" destOrd="0" presId="urn:microsoft.com/office/officeart/2008/layout/RadialCluster"/>
    <dgm:cxn modelId="{33B492A6-0F4E-914E-A319-020C23D3EC03}" type="presOf" srcId="{8AC8A188-2BB6-4B42-B469-7316A56CB25E}" destId="{5F1E8754-833D-9444-B12B-D2037190E3CB}" srcOrd="0" destOrd="0" presId="urn:microsoft.com/office/officeart/2008/layout/RadialCluster"/>
    <dgm:cxn modelId="{EA6FFDE5-5084-164C-9687-53D9EDAB7213}" type="presOf" srcId="{C8885437-BC96-D34C-903B-1D090358F9AB}" destId="{965FAD1C-D0E1-EE4D-A62C-A7D7A5E8E5C5}" srcOrd="0" destOrd="0" presId="urn:microsoft.com/office/officeart/2008/layout/RadialCluster"/>
    <dgm:cxn modelId="{664F9905-C550-9E4A-80AF-09ADE40844E7}" type="presOf" srcId="{04EEF6BB-FDF5-014C-8CC9-49B73B85BB45}" destId="{084EC68A-516A-B448-AEFB-8DFFCF48DD03}" srcOrd="0" destOrd="0" presId="urn:microsoft.com/office/officeart/2008/layout/RadialCluster"/>
    <dgm:cxn modelId="{246C450B-0698-054B-9716-9A858C2F9427}" type="presOf" srcId="{306B524A-1BF3-0642-A916-E43296468F3B}" destId="{E765CF75-5D3F-4B4F-B6AD-5CDA95B98CBE}" srcOrd="0" destOrd="0" presId="urn:microsoft.com/office/officeart/2008/layout/RadialCluster"/>
    <dgm:cxn modelId="{CDE8A51C-3B04-424D-B7A8-2A1BABF0F1D2}" srcId="{190D6DEB-A253-3A4D-A88A-7FC09F84022F}" destId="{8AC8A188-2BB6-4B42-B469-7316A56CB25E}" srcOrd="0" destOrd="0" parTransId="{5F415E98-E14A-424B-92A2-6852219762FE}" sibTransId="{761A33B2-42B2-614E-94F3-DFEC987F7DC7}"/>
    <dgm:cxn modelId="{7A6597CE-7980-6E4F-B72C-841C13449564}" type="presOf" srcId="{BBB26126-1F3A-F54D-893F-45FCC6067928}" destId="{12CBD6E2-24FE-D446-B155-4FC5F5C7F50B}" srcOrd="0" destOrd="0" presId="urn:microsoft.com/office/officeart/2008/layout/RadialCluster"/>
    <dgm:cxn modelId="{84743D03-044D-EB44-A8E7-76295D28385F}" srcId="{8AC8A188-2BB6-4B42-B469-7316A56CB25E}" destId="{2590511A-D223-974D-BCCC-76B62E669FD2}" srcOrd="0" destOrd="0" parTransId="{C8885437-BC96-D34C-903B-1D090358F9AB}" sibTransId="{ABC508CA-C6EC-A74C-AFB5-5630A802454F}"/>
    <dgm:cxn modelId="{DEA6CB25-E03D-4347-996E-CD9436C443F2}" type="presOf" srcId="{190D6DEB-A253-3A4D-A88A-7FC09F84022F}" destId="{2223548E-0A04-D742-A497-1ED39D47D68B}" srcOrd="0" destOrd="0" presId="urn:microsoft.com/office/officeart/2008/layout/RadialCluster"/>
    <dgm:cxn modelId="{30C6473D-AEA1-C948-8DAB-35AE55A89151}" srcId="{8AC8A188-2BB6-4B42-B469-7316A56CB25E}" destId="{04EEF6BB-FDF5-014C-8CC9-49B73B85BB45}" srcOrd="3" destOrd="0" parTransId="{FC544319-C12C-9E4A-B94D-6EF5AFD81361}" sibTransId="{44AAEF2D-2BF4-E94F-AFE2-EC90B935F666}"/>
    <dgm:cxn modelId="{6C0B5E58-ADB0-C047-84A6-FB98F8DABBEA}" type="presOf" srcId="{E566986F-5C14-A747-A80C-457D978D7145}" destId="{963AC6A5-8A2C-A243-A6C3-0DC721166A92}" srcOrd="0" destOrd="0" presId="urn:microsoft.com/office/officeart/2008/layout/RadialCluster"/>
    <dgm:cxn modelId="{5EE80D08-350C-6D40-8C62-D38A621629F9}" type="presOf" srcId="{2590511A-D223-974D-BCCC-76B62E669FD2}" destId="{CDA40EE7-8352-A946-A30E-E85D977BF91A}" srcOrd="0" destOrd="0" presId="urn:microsoft.com/office/officeart/2008/layout/RadialCluster"/>
    <dgm:cxn modelId="{AC57CB2D-146E-4D49-9ABA-920BA48C6929}" type="presOf" srcId="{C9CDF230-382F-2E4E-9EC5-51C81CBF0A33}" destId="{694523E5-FB61-7A47-9945-FCDB81D31E3E}" srcOrd="0" destOrd="0" presId="urn:microsoft.com/office/officeart/2008/layout/RadialCluster"/>
    <dgm:cxn modelId="{BFC57A4B-E587-1844-8331-3EC8C22833F5}" type="presOf" srcId="{28AEBA89-06C8-1146-B254-AF16AA9AF8BE}" destId="{5AE731FC-D6D6-FF47-A9B9-4DD6B45EF053}" srcOrd="0" destOrd="0" presId="urn:microsoft.com/office/officeart/2008/layout/RadialCluster"/>
    <dgm:cxn modelId="{25C4D3C7-434E-234F-BB63-00DC63F65601}" type="presParOf" srcId="{2223548E-0A04-D742-A497-1ED39D47D68B}" destId="{70BA245C-A00D-D742-A8CF-5707379ACBE2}" srcOrd="0" destOrd="0" presId="urn:microsoft.com/office/officeart/2008/layout/RadialCluster"/>
    <dgm:cxn modelId="{599CF495-C8CF-6645-8321-1DF2D2CE4629}" type="presParOf" srcId="{70BA245C-A00D-D742-A8CF-5707379ACBE2}" destId="{5F1E8754-833D-9444-B12B-D2037190E3CB}" srcOrd="0" destOrd="0" presId="urn:microsoft.com/office/officeart/2008/layout/RadialCluster"/>
    <dgm:cxn modelId="{E92B8B48-09D7-2B4E-8F86-79064E92A0BE}" type="presParOf" srcId="{70BA245C-A00D-D742-A8CF-5707379ACBE2}" destId="{965FAD1C-D0E1-EE4D-A62C-A7D7A5E8E5C5}" srcOrd="1" destOrd="0" presId="urn:microsoft.com/office/officeart/2008/layout/RadialCluster"/>
    <dgm:cxn modelId="{EB79C407-446D-A749-8EAE-47A79C1AE7CD}" type="presParOf" srcId="{70BA245C-A00D-D742-A8CF-5707379ACBE2}" destId="{CDA40EE7-8352-A946-A30E-E85D977BF91A}" srcOrd="2" destOrd="0" presId="urn:microsoft.com/office/officeart/2008/layout/RadialCluster"/>
    <dgm:cxn modelId="{1C671E83-4CBC-694B-BED8-614E3489B98E}" type="presParOf" srcId="{70BA245C-A00D-D742-A8CF-5707379ACBE2}" destId="{5AE731FC-D6D6-FF47-A9B9-4DD6B45EF053}" srcOrd="3" destOrd="0" presId="urn:microsoft.com/office/officeart/2008/layout/RadialCluster"/>
    <dgm:cxn modelId="{24734F06-1164-CB4B-9C37-69E3EE3326BA}" type="presParOf" srcId="{70BA245C-A00D-D742-A8CF-5707379ACBE2}" destId="{12CBD6E2-24FE-D446-B155-4FC5F5C7F50B}" srcOrd="4" destOrd="0" presId="urn:microsoft.com/office/officeart/2008/layout/RadialCluster"/>
    <dgm:cxn modelId="{B2524D0C-3A6B-304C-AA45-FB8F9513D4CE}" type="presParOf" srcId="{70BA245C-A00D-D742-A8CF-5707379ACBE2}" destId="{694523E5-FB61-7A47-9945-FCDB81D31E3E}" srcOrd="5" destOrd="0" presId="urn:microsoft.com/office/officeart/2008/layout/RadialCluster"/>
    <dgm:cxn modelId="{5E1BE6B6-E3C9-034A-B6AC-E95310120A89}" type="presParOf" srcId="{70BA245C-A00D-D742-A8CF-5707379ACBE2}" destId="{963AC6A5-8A2C-A243-A6C3-0DC721166A92}" srcOrd="6" destOrd="0" presId="urn:microsoft.com/office/officeart/2008/layout/RadialCluster"/>
    <dgm:cxn modelId="{3CFBCD2F-8257-3940-93A8-ACCF784544A5}" type="presParOf" srcId="{70BA245C-A00D-D742-A8CF-5707379ACBE2}" destId="{98EA7C09-327B-1348-94B7-32B865BA7ED9}" srcOrd="7" destOrd="0" presId="urn:microsoft.com/office/officeart/2008/layout/RadialCluster"/>
    <dgm:cxn modelId="{409EE262-5CB4-6F44-BC45-56B9BB2FADED}" type="presParOf" srcId="{70BA245C-A00D-D742-A8CF-5707379ACBE2}" destId="{084EC68A-516A-B448-AEFB-8DFFCF48DD03}" srcOrd="8" destOrd="0" presId="urn:microsoft.com/office/officeart/2008/layout/RadialCluster"/>
    <dgm:cxn modelId="{9D2784C5-70AB-C54E-8A76-7BD189FAFDDB}" type="presParOf" srcId="{70BA245C-A00D-D742-A8CF-5707379ACBE2}" destId="{57BF94DA-C761-E942-B571-1987F8209982}" srcOrd="9" destOrd="0" presId="urn:microsoft.com/office/officeart/2008/layout/RadialCluster"/>
    <dgm:cxn modelId="{269BEB5D-6648-E349-A47B-3FD2E6D6CC8D}" type="presParOf" srcId="{70BA245C-A00D-D742-A8CF-5707379ACBE2}" destId="{E765CF75-5D3F-4B4F-B6AD-5CDA95B98CB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E8754-833D-9444-B12B-D2037190E3CB}">
      <dsp:nvSpPr>
        <dsp:cNvPr id="0" name=""/>
        <dsp:cNvSpPr/>
      </dsp:nvSpPr>
      <dsp:spPr>
        <a:xfrm>
          <a:off x="2415155" y="2300749"/>
          <a:ext cx="1841955" cy="178362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How to Get a 16 Year Old a Job</a:t>
          </a:r>
          <a:endParaRPr lang="en-US" sz="26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+mj-lt"/>
          </a:endParaRPr>
        </a:p>
      </dsp:txBody>
      <dsp:txXfrm>
        <a:off x="2502224" y="2387818"/>
        <a:ext cx="1667817" cy="1609482"/>
      </dsp:txXfrm>
    </dsp:sp>
    <dsp:sp modelId="{965FAD1C-D0E1-EE4D-A62C-A7D7A5E8E5C5}">
      <dsp:nvSpPr>
        <dsp:cNvPr id="0" name=""/>
        <dsp:cNvSpPr/>
      </dsp:nvSpPr>
      <dsp:spPr>
        <a:xfrm rot="16173816">
          <a:off x="2977316" y="1951396"/>
          <a:ext cx="6987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8726" y="0"/>
              </a:lnTo>
            </a:path>
          </a:pathLst>
        </a:custGeom>
        <a:noFill/>
        <a:ln w="38100" cap="flat" cmpd="sng" algn="ctr">
          <a:solidFill>
            <a:srgbClr val="A5D848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40EE7-8352-A946-A30E-E85D977BF91A}">
      <dsp:nvSpPr>
        <dsp:cNvPr id="0" name=""/>
        <dsp:cNvSpPr/>
      </dsp:nvSpPr>
      <dsp:spPr>
        <a:xfrm>
          <a:off x="2402028" y="-131490"/>
          <a:ext cx="1830776" cy="173353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000000"/>
              </a:solidFill>
            </a:rPr>
            <a:t>SSA  Work Incentives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2486652" y="-46866"/>
        <a:ext cx="1661528" cy="1564286"/>
      </dsp:txXfrm>
    </dsp:sp>
    <dsp:sp modelId="{5AE731FC-D6D6-FF47-A9B9-4DD6B45EF053}">
      <dsp:nvSpPr>
        <dsp:cNvPr id="0" name=""/>
        <dsp:cNvSpPr/>
      </dsp:nvSpPr>
      <dsp:spPr>
        <a:xfrm rot="20575583">
          <a:off x="4247726" y="2847176"/>
          <a:ext cx="425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866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BD6E2-24FE-D446-B155-4FC5F5C7F50B}">
      <dsp:nvSpPr>
        <dsp:cNvPr id="0" name=""/>
        <dsp:cNvSpPr/>
      </dsp:nvSpPr>
      <dsp:spPr>
        <a:xfrm>
          <a:off x="4664208" y="1584683"/>
          <a:ext cx="2054340" cy="1768991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Social Networking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4750563" y="1671038"/>
        <a:ext cx="1881630" cy="1596281"/>
      </dsp:txXfrm>
    </dsp:sp>
    <dsp:sp modelId="{694523E5-FB61-7A47-9945-FCDB81D31E3E}">
      <dsp:nvSpPr>
        <dsp:cNvPr id="0" name=""/>
        <dsp:cNvSpPr/>
      </dsp:nvSpPr>
      <dsp:spPr>
        <a:xfrm rot="2741818">
          <a:off x="4173672" y="4162294"/>
          <a:ext cx="217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770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AC6A5-8A2C-A243-A6C3-0DC721166A92}">
      <dsp:nvSpPr>
        <dsp:cNvPr id="0" name=""/>
        <dsp:cNvSpPr/>
      </dsp:nvSpPr>
      <dsp:spPr>
        <a:xfrm>
          <a:off x="4269150" y="4240219"/>
          <a:ext cx="1791692" cy="1652494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Job Related Routines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4349818" y="4320887"/>
        <a:ext cx="1630356" cy="1491158"/>
      </dsp:txXfrm>
    </dsp:sp>
    <dsp:sp modelId="{98EA7C09-327B-1348-94B7-32B865BA7ED9}">
      <dsp:nvSpPr>
        <dsp:cNvPr id="0" name=""/>
        <dsp:cNvSpPr/>
      </dsp:nvSpPr>
      <dsp:spPr>
        <a:xfrm rot="8297660">
          <a:off x="2129016" y="4122280"/>
          <a:ext cx="327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657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EC68A-516A-B448-AEFB-8DFFCF48DD03}">
      <dsp:nvSpPr>
        <dsp:cNvPr id="0" name=""/>
        <dsp:cNvSpPr/>
      </dsp:nvSpPr>
      <dsp:spPr>
        <a:xfrm>
          <a:off x="0" y="4231276"/>
          <a:ext cx="2472688" cy="1664998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Public Employment Resources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81279" y="4312555"/>
        <a:ext cx="2310130" cy="1502440"/>
      </dsp:txXfrm>
    </dsp:sp>
    <dsp:sp modelId="{57BF94DA-C761-E942-B571-1987F8209982}">
      <dsp:nvSpPr>
        <dsp:cNvPr id="0" name=""/>
        <dsp:cNvSpPr/>
      </dsp:nvSpPr>
      <dsp:spPr>
        <a:xfrm rot="11920345">
          <a:off x="2156444" y="2838786"/>
          <a:ext cx="2657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703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5CF75-5D3F-4B4F-B6AD-5CDA95B98CBE}">
      <dsp:nvSpPr>
        <dsp:cNvPr id="0" name=""/>
        <dsp:cNvSpPr/>
      </dsp:nvSpPr>
      <dsp:spPr>
        <a:xfrm>
          <a:off x="-326727" y="1596128"/>
          <a:ext cx="2490165" cy="1558711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Customized Employment Strategies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-250637" y="1672218"/>
        <a:ext cx="2337985" cy="1406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E8754-833D-9444-B12B-D2037190E3CB}">
      <dsp:nvSpPr>
        <dsp:cNvPr id="0" name=""/>
        <dsp:cNvSpPr/>
      </dsp:nvSpPr>
      <dsp:spPr>
        <a:xfrm>
          <a:off x="2415155" y="2300749"/>
          <a:ext cx="1841955" cy="178362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How to Get a 16 Year Old a Job</a:t>
          </a:r>
          <a:endParaRPr lang="en-US" sz="26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+mj-lt"/>
          </a:endParaRPr>
        </a:p>
      </dsp:txBody>
      <dsp:txXfrm>
        <a:off x="2502224" y="2387818"/>
        <a:ext cx="1667817" cy="1609482"/>
      </dsp:txXfrm>
    </dsp:sp>
    <dsp:sp modelId="{965FAD1C-D0E1-EE4D-A62C-A7D7A5E8E5C5}">
      <dsp:nvSpPr>
        <dsp:cNvPr id="0" name=""/>
        <dsp:cNvSpPr/>
      </dsp:nvSpPr>
      <dsp:spPr>
        <a:xfrm rot="16173816">
          <a:off x="2977316" y="1951396"/>
          <a:ext cx="6987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8726" y="0"/>
              </a:lnTo>
            </a:path>
          </a:pathLst>
        </a:custGeom>
        <a:noFill/>
        <a:ln w="38100" cap="flat" cmpd="sng" algn="ctr">
          <a:solidFill>
            <a:srgbClr val="A5D848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40EE7-8352-A946-A30E-E85D977BF91A}">
      <dsp:nvSpPr>
        <dsp:cNvPr id="0" name=""/>
        <dsp:cNvSpPr/>
      </dsp:nvSpPr>
      <dsp:spPr>
        <a:xfrm>
          <a:off x="2402028" y="-131490"/>
          <a:ext cx="1830776" cy="1733534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000000"/>
              </a:solidFill>
            </a:rPr>
            <a:t>SSA  Work Incentives</a:t>
          </a:r>
          <a:endParaRPr lang="en-US" sz="2900" kern="1200" dirty="0">
            <a:solidFill>
              <a:srgbClr val="000000"/>
            </a:solidFill>
          </a:endParaRPr>
        </a:p>
      </dsp:txBody>
      <dsp:txXfrm>
        <a:off x="2486652" y="-46866"/>
        <a:ext cx="1661528" cy="1564286"/>
      </dsp:txXfrm>
    </dsp:sp>
    <dsp:sp modelId="{5AE731FC-D6D6-FF47-A9B9-4DD6B45EF053}">
      <dsp:nvSpPr>
        <dsp:cNvPr id="0" name=""/>
        <dsp:cNvSpPr/>
      </dsp:nvSpPr>
      <dsp:spPr>
        <a:xfrm rot="20575583">
          <a:off x="4247726" y="2847176"/>
          <a:ext cx="425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866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BD6E2-24FE-D446-B155-4FC5F5C7F50B}">
      <dsp:nvSpPr>
        <dsp:cNvPr id="0" name=""/>
        <dsp:cNvSpPr/>
      </dsp:nvSpPr>
      <dsp:spPr>
        <a:xfrm>
          <a:off x="4664208" y="1584683"/>
          <a:ext cx="2054340" cy="1768991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Social Networking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4750563" y="1671038"/>
        <a:ext cx="1881630" cy="1596281"/>
      </dsp:txXfrm>
    </dsp:sp>
    <dsp:sp modelId="{694523E5-FB61-7A47-9945-FCDB81D31E3E}">
      <dsp:nvSpPr>
        <dsp:cNvPr id="0" name=""/>
        <dsp:cNvSpPr/>
      </dsp:nvSpPr>
      <dsp:spPr>
        <a:xfrm rot="2741818">
          <a:off x="4173672" y="4162294"/>
          <a:ext cx="217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770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AC6A5-8A2C-A243-A6C3-0DC721166A92}">
      <dsp:nvSpPr>
        <dsp:cNvPr id="0" name=""/>
        <dsp:cNvSpPr/>
      </dsp:nvSpPr>
      <dsp:spPr>
        <a:xfrm>
          <a:off x="4269150" y="4240219"/>
          <a:ext cx="1791692" cy="1652494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Job Related Routines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4349818" y="4320887"/>
        <a:ext cx="1630356" cy="1491158"/>
      </dsp:txXfrm>
    </dsp:sp>
    <dsp:sp modelId="{98EA7C09-327B-1348-94B7-32B865BA7ED9}">
      <dsp:nvSpPr>
        <dsp:cNvPr id="0" name=""/>
        <dsp:cNvSpPr/>
      </dsp:nvSpPr>
      <dsp:spPr>
        <a:xfrm rot="8297660">
          <a:off x="2129016" y="4122280"/>
          <a:ext cx="327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657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EC68A-516A-B448-AEFB-8DFFCF48DD03}">
      <dsp:nvSpPr>
        <dsp:cNvPr id="0" name=""/>
        <dsp:cNvSpPr/>
      </dsp:nvSpPr>
      <dsp:spPr>
        <a:xfrm>
          <a:off x="0" y="4231276"/>
          <a:ext cx="2472688" cy="1664998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Public Employment Resources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81279" y="4312555"/>
        <a:ext cx="2310130" cy="1502440"/>
      </dsp:txXfrm>
    </dsp:sp>
    <dsp:sp modelId="{57BF94DA-C761-E942-B571-1987F8209982}">
      <dsp:nvSpPr>
        <dsp:cNvPr id="0" name=""/>
        <dsp:cNvSpPr/>
      </dsp:nvSpPr>
      <dsp:spPr>
        <a:xfrm rot="11920345">
          <a:off x="2156444" y="2838786"/>
          <a:ext cx="2657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703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5CF75-5D3F-4B4F-B6AD-5CDA95B98CBE}">
      <dsp:nvSpPr>
        <dsp:cNvPr id="0" name=""/>
        <dsp:cNvSpPr/>
      </dsp:nvSpPr>
      <dsp:spPr>
        <a:xfrm>
          <a:off x="-326727" y="1596128"/>
          <a:ext cx="2490165" cy="1558711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Customized Employment Strategies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-250637" y="1672218"/>
        <a:ext cx="2337985" cy="1406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F8A1D48-6480-214D-9180-9CA3EC7F7E13}" type="datetimeFigureOut">
              <a:rPr lang="en-US" smtClean="0"/>
              <a:t>9/6/13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49B7-EA80-A343-A6E7-4EDF0C1B11A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Volume 6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Get a 16 Year Old a Job</a:t>
            </a:r>
            <a:endParaRPr lang="en-US" dirty="0"/>
          </a:p>
        </p:txBody>
      </p:sp>
      <p:pic>
        <p:nvPicPr>
          <p:cNvPr id="12" name="Picture 11" descr="1fe97f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058">
            <a:off x="4968761" y="1339624"/>
            <a:ext cx="1255928" cy="1216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20784551">
            <a:off x="6479818" y="174632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Roger Shelley</a:t>
            </a:r>
          </a:p>
        </p:txBody>
      </p:sp>
      <p:pic>
        <p:nvPicPr>
          <p:cNvPr id="14" name="Picture 13" descr="CHD colo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 rot="20691951">
            <a:off x="5956327" y="5721753"/>
            <a:ext cx="3043662" cy="630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893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Addresses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28274" y="509235"/>
            <a:ext cx="4595543" cy="57218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741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to call in Alaska for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dirty="0" smtClean="0"/>
              <a:t>UAA Center for Human Development</a:t>
            </a:r>
          </a:p>
          <a:p>
            <a:pPr lvl="1">
              <a:buClr>
                <a:schemeClr val="accent5"/>
              </a:buClr>
              <a:buFont typeface="Arial"/>
              <a:buChar char="•"/>
            </a:pPr>
            <a:r>
              <a:rPr lang="en-US" dirty="0" smtClean="0"/>
              <a:t>Xx</a:t>
            </a:r>
          </a:p>
          <a:p>
            <a:pPr lvl="1">
              <a:buClr>
                <a:schemeClr val="accent5"/>
              </a:buClr>
              <a:buFont typeface="Arial"/>
              <a:buChar char="•"/>
            </a:pPr>
            <a:r>
              <a:rPr lang="en-US" dirty="0" smtClean="0"/>
              <a:t>Xxx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dirty="0" smtClean="0"/>
              <a:t>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452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kind of closing slide would be nice with a photo here and caption below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064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 rot="-4500000">
            <a:off x="-991602" y="3261754"/>
            <a:ext cx="5632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/>
                </a:solidFill>
              </a:rPr>
              <a:t>Accessing &amp; Utilizing</a:t>
            </a:r>
            <a:endParaRPr lang="en-US" sz="3200" dirty="0">
              <a:solidFill>
                <a:schemeClr val="accent3"/>
              </a:solidFill>
            </a:endParaRPr>
          </a:p>
          <a:p>
            <a:pPr algn="r"/>
            <a:r>
              <a:rPr lang="en-US" sz="3200" b="1" dirty="0" smtClean="0">
                <a:solidFill>
                  <a:srgbClr val="A5D848"/>
                </a:solidFill>
              </a:rPr>
              <a:t>Public Employment Resources</a:t>
            </a:r>
            <a:endParaRPr lang="en-US" sz="3200" b="1" dirty="0">
              <a:solidFill>
                <a:srgbClr val="A5D848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-25335" b="-2533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138720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330615" cy="1695450"/>
          </a:xfrm>
        </p:spPr>
        <p:txBody>
          <a:bodyPr/>
          <a:lstStyle/>
          <a:p>
            <a:r>
              <a:rPr lang="en-US" dirty="0" smtClean="0"/>
              <a:t>Let’s Review the Aspects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03092608"/>
              </p:ext>
            </p:extLst>
          </p:nvPr>
        </p:nvGraphicFramePr>
        <p:xfrm>
          <a:off x="2123667" y="551763"/>
          <a:ext cx="6391821" cy="597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1944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330615" cy="1695450"/>
          </a:xfrm>
        </p:spPr>
        <p:txBody>
          <a:bodyPr/>
          <a:lstStyle/>
          <a:p>
            <a:r>
              <a:rPr lang="en-US" dirty="0" smtClean="0"/>
              <a:t>Let’s Review the Aspects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9517348"/>
              </p:ext>
            </p:extLst>
          </p:nvPr>
        </p:nvGraphicFramePr>
        <p:xfrm>
          <a:off x="2123667" y="551763"/>
          <a:ext cx="6391821" cy="597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4066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Employment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301602" y="567350"/>
            <a:ext cx="5105753" cy="5773920"/>
          </a:xfrm>
        </p:spPr>
        <p:txBody>
          <a:bodyPr>
            <a:normAutofit/>
          </a:bodyPr>
          <a:lstStyle/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Youth Employment Services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Medicaid Waiver Services for Pre-vocational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American Job Center Core Services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Public “Job Boards”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Checking “Help Wanted” signs </a:t>
            </a:r>
          </a:p>
        </p:txBody>
      </p:sp>
    </p:spTree>
    <p:extLst>
      <p:ext uri="{BB962C8B-B14F-4D97-AF65-F5344CB8AC3E}">
        <p14:creationId xmlns:p14="http://schemas.microsoft.com/office/powerpoint/2010/main" val="3597736691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877428" y="3108856"/>
            <a:ext cx="5451879" cy="1695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Level Employment</a:t>
            </a:r>
            <a:r>
              <a:rPr lang="en-US" dirty="0"/>
              <a:t>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307062" y="551478"/>
            <a:ext cx="5122268" cy="5810131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</a:pPr>
            <a:r>
              <a:rPr lang="en-US" sz="3200" b="1" dirty="0" smtClean="0">
                <a:solidFill>
                  <a:schemeClr val="accent5"/>
                </a:solidFill>
              </a:rPr>
              <a:t>Personal and family networking: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Who do you know who is currently working?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Where? Can they get you a job there?</a:t>
            </a:r>
            <a:endParaRPr lang="en-US" sz="3200" dirty="0"/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Who can help you from church? From a public volunteer agency? From a club or interest group?</a:t>
            </a:r>
          </a:p>
        </p:txBody>
      </p:sp>
    </p:spTree>
    <p:extLst>
      <p:ext uri="{BB962C8B-B14F-4D97-AF65-F5344CB8AC3E}">
        <p14:creationId xmlns:p14="http://schemas.microsoft.com/office/powerpoint/2010/main" val="97848466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Employment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298739" y="581109"/>
            <a:ext cx="5173697" cy="579824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dirty="0"/>
              <a:t>To be eligible, youth must be between 16 and 24 years of age</a:t>
            </a:r>
            <a:r>
              <a:rPr lang="en-US" dirty="0" smtClean="0"/>
              <a:t>.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dirty="0"/>
              <a:t>This project enables youth who experience disabilities to transition into independent adult life by developing systems of community support</a:t>
            </a:r>
            <a:r>
              <a:rPr lang="en-US" dirty="0" smtClean="0"/>
              <a:t>.</a:t>
            </a:r>
          </a:p>
          <a:p>
            <a:pPr>
              <a:buClr>
                <a:schemeClr val="accent3"/>
              </a:buClr>
              <a:buFont typeface="Wingdings" charset="2"/>
              <a:buChar char="ü"/>
            </a:pPr>
            <a:r>
              <a:rPr lang="en-US" dirty="0"/>
              <a:t>Employability </a:t>
            </a:r>
            <a:r>
              <a:rPr lang="en-US" dirty="0" smtClean="0"/>
              <a:t>skill </a:t>
            </a:r>
            <a:r>
              <a:rPr lang="en-US" dirty="0"/>
              <a:t>development includes job search training as well as </a:t>
            </a:r>
            <a:r>
              <a:rPr lang="en-US" dirty="0" smtClean="0"/>
              <a:t>development </a:t>
            </a:r>
            <a:r>
              <a:rPr lang="en-US" dirty="0"/>
              <a:t>of positive work attitudes and work habits through internships and permanent jobs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206378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Medicaid Waiver Pre-Vocational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295028" y="566975"/>
            <a:ext cx="5181311" cy="5769097"/>
          </a:xfrm>
        </p:spPr>
        <p:txBody>
          <a:bodyPr>
            <a:normAutofit/>
          </a:bodyPr>
          <a:lstStyle/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Community investigation and integration services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Customized employment exploration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Employer connections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Employment trials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Soft skills development</a:t>
            </a:r>
          </a:p>
        </p:txBody>
      </p:sp>
    </p:spTree>
    <p:extLst>
      <p:ext uri="{BB962C8B-B14F-4D97-AF65-F5344CB8AC3E}">
        <p14:creationId xmlns:p14="http://schemas.microsoft.com/office/powerpoint/2010/main" val="2764553009"/>
      </p:ext>
    </p:extLst>
  </p:cSld>
  <p:clrMapOvr>
    <a:masterClrMapping/>
  </p:clrMapOvr>
  <p:transition xmlns:p14="http://schemas.microsoft.com/office/powerpoint/2010/main"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Job Center Core &amp; WIA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304649" y="554606"/>
            <a:ext cx="5090532" cy="5774669"/>
          </a:xfrm>
        </p:spPr>
        <p:txBody>
          <a:bodyPr>
            <a:normAutofit/>
          </a:bodyPr>
          <a:lstStyle/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Ticket to Work Services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Introduction to employers and training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On-the-Job training opportunities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Access to equipment, clothes, help with transportation</a:t>
            </a:r>
          </a:p>
          <a:p>
            <a:pPr marL="452438" indent="-452438">
              <a:buClr>
                <a:schemeClr val="accent3"/>
              </a:buClr>
              <a:buFont typeface="Wingdings" charset="2"/>
              <a:buChar char="ü"/>
            </a:pPr>
            <a:r>
              <a:rPr lang="en-US" sz="3200" dirty="0" smtClean="0"/>
              <a:t>Other job related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247278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3330</TotalTime>
  <Words>302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Kilter</vt:lpstr>
      <vt:lpstr>How to Get a 16 Year Old a Job</vt:lpstr>
      <vt:lpstr>Accessing &amp; Utilizing Public Employment Resources</vt:lpstr>
      <vt:lpstr>Let’s Review the Aspects</vt:lpstr>
      <vt:lpstr>Let’s Review the Aspects</vt:lpstr>
      <vt:lpstr>Public Employment Resources</vt:lpstr>
      <vt:lpstr>Next Level Employment Resources</vt:lpstr>
      <vt:lpstr>Youth Employment Services</vt:lpstr>
      <vt:lpstr>Medicaid Waiver Pre-Vocational Services</vt:lpstr>
      <vt:lpstr>American Job Center Core &amp; WIA Services</vt:lpstr>
      <vt:lpstr>Web Addresses</vt:lpstr>
      <vt:lpstr>Who to call in Alaska for Assistance</vt:lpstr>
      <vt:lpstr>PowerPoint Presentation</vt:lpstr>
    </vt:vector>
  </TitlesOfParts>
  <Company>UCDUAA/Roberts Consulting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a 16 Year Old  a Job</dc:title>
  <dc:creator>B. Roger Shelley</dc:creator>
  <cp:lastModifiedBy>B. Roger Shelley</cp:lastModifiedBy>
  <cp:revision>22</cp:revision>
  <dcterms:created xsi:type="dcterms:W3CDTF">2013-08-21T20:29:09Z</dcterms:created>
  <dcterms:modified xsi:type="dcterms:W3CDTF">2013-09-06T17:43:44Z</dcterms:modified>
</cp:coreProperties>
</file>